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50" r:id="rId4"/>
  </p:sldMasterIdLst>
  <p:notesMasterIdLst>
    <p:notesMasterId r:id="rId14"/>
  </p:notesMasterIdLst>
  <p:sldIdLst>
    <p:sldId id="256" r:id="rId5"/>
    <p:sldId id="400" r:id="rId6"/>
    <p:sldId id="401" r:id="rId7"/>
    <p:sldId id="402" r:id="rId8"/>
    <p:sldId id="403" r:id="rId9"/>
    <p:sldId id="407" r:id="rId10"/>
    <p:sldId id="410" r:id="rId11"/>
    <p:sldId id="413" r:id="rId12"/>
    <p:sldId id="404" r:id="rId13"/>
  </p:sldIdLst>
  <p:sldSz cx="18288000" cy="10287000"/>
  <p:notesSz cx="6858000" cy="9144000"/>
  <p:embeddedFontLst>
    <p:embeddedFont>
      <p:font typeface="Arial Rounded MT Bold" panose="020F0704030504030204" pitchFamily="34" charset="77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 Light Bold" panose="020B0806030504020204" pitchFamily="34" charset="0"/>
      <p:regular r:id="rId20"/>
      <p:bold r:id="rId21"/>
    </p:embeddedFont>
    <p:embeddedFont>
      <p:font typeface="Trebuchet MS" panose="020B0703020202090204" pitchFamily="34" charset="0"/>
      <p:regular r:id="rId22"/>
      <p:bold r:id="rId23"/>
      <p:italic r:id="rId24"/>
      <p:boldItalic r:id="rId25"/>
    </p:embeddedFont>
    <p:embeddedFont>
      <p:font typeface="Wingdings 3" pitchFamily="2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Weldon" initials="LW" lastIdx="1" clrIdx="0">
    <p:extLst>
      <p:ext uri="{19B8F6BF-5375-455C-9EA6-DF929625EA0E}">
        <p15:presenceInfo xmlns:p15="http://schemas.microsoft.com/office/powerpoint/2012/main" userId="S::LWeldon@Rentonwa.gov::2daf826c-6223-4933-afdb-69e12992e4e0" providerId="AD"/>
      </p:ext>
    </p:extLst>
  </p:cmAuthor>
  <p:cmAuthor id="2" name="Nate Malone" initials="NM" lastIdx="5" clrIdx="1">
    <p:extLst>
      <p:ext uri="{19B8F6BF-5375-455C-9EA6-DF929625EA0E}">
        <p15:presenceInfo xmlns:p15="http://schemas.microsoft.com/office/powerpoint/2012/main" userId="S::NMalone@Rentonwa.gov::e6435b07-663b-4eec-b067-b827cb264d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226" autoAdjust="0"/>
  </p:normalViewPr>
  <p:slideViewPr>
    <p:cSldViewPr>
      <p:cViewPr varScale="1">
        <p:scale>
          <a:sx n="85" d="100"/>
          <a:sy n="85" d="100"/>
        </p:scale>
        <p:origin x="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0-25T10:36:40.783" idx="3">
    <p:pos x="10" y="10"/>
    <p:text>lets remove this slide</p:text>
    <p:extLst>
      <p:ext uri="{C676402C-5697-4E1C-873F-D02D1690AC5C}">
        <p15:threadingInfo xmlns:p15="http://schemas.microsoft.com/office/powerpoint/2012/main" timeZoneBias="420"/>
      </p:ext>
    </p:extLst>
  </p:cm>
  <p:cm authorId="2" dt="2021-10-25T10:37:31.229" idx="4">
    <p:pos x="10" y="106"/>
    <p:text>make it more what is a license</p:text>
    <p:extLst>
      <p:ext uri="{C676402C-5697-4E1C-873F-D02D1690AC5C}">
        <p15:threadingInfo xmlns:p15="http://schemas.microsoft.com/office/powerpoint/2012/main" timeZoneBias="420">
          <p15:parentCm authorId="2" idx="3"/>
        </p15:threadingInfo>
      </p:ext>
    </p:extLst>
  </p:cm>
  <p:cm authorId="2" dt="2021-10-25T10:38:17.675" idx="5">
    <p:pos x="10" y="202"/>
    <p:text>when they expire ect</p:text>
    <p:extLst>
      <p:ext uri="{C676402C-5697-4E1C-873F-D02D1690AC5C}">
        <p15:threadingInfo xmlns:p15="http://schemas.microsoft.com/office/powerpoint/2012/main" timeZoneBias="420">
          <p15:parentCm authorId="2" idx="3"/>
        </p15:threadingInfo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98C0B-5C1E-4FC0-8C07-FA2070D789A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4ACAC-E458-4563-9D38-089D33C337DF}">
      <dgm:prSet phldrT="[Text]" custT="1"/>
      <dgm:spPr/>
      <dgm:t>
        <a:bodyPr/>
        <a:lstStyle/>
        <a:p>
          <a:r>
            <a:rPr lang="en-US" sz="3600" b="1" dirty="0">
              <a:solidFill>
                <a:srgbClr val="FFC000"/>
              </a:solidFill>
            </a:rPr>
            <a:t>Obtain a UBI# </a:t>
          </a:r>
        </a:p>
      </dgm:t>
    </dgm:pt>
    <dgm:pt modelId="{C922168D-A652-4D63-B0A8-25761F9E2231}" type="parTrans" cxnId="{828E424C-3D5A-47E5-B7B3-513843E01607}">
      <dgm:prSet/>
      <dgm:spPr/>
      <dgm:t>
        <a:bodyPr/>
        <a:lstStyle/>
        <a:p>
          <a:endParaRPr lang="en-US"/>
        </a:p>
      </dgm:t>
    </dgm:pt>
    <dgm:pt modelId="{B57867EB-393E-43B8-B0BE-C2600844EEAC}" type="sibTrans" cxnId="{828E424C-3D5A-47E5-B7B3-513843E01607}">
      <dgm:prSet/>
      <dgm:spPr/>
      <dgm:t>
        <a:bodyPr/>
        <a:lstStyle/>
        <a:p>
          <a:endParaRPr lang="en-US"/>
        </a:p>
      </dgm:t>
    </dgm:pt>
    <dgm:pt modelId="{D21B00AB-FF36-4ED3-82BA-90299BDA466D}">
      <dgm:prSet phldrT="[Text]"/>
      <dgm:spPr/>
      <dgm:t>
        <a:bodyPr/>
        <a:lstStyle/>
        <a:p>
          <a:r>
            <a:rPr lang="en-US" sz="2800" dirty="0"/>
            <a:t>www.dor.wa.gov</a:t>
          </a:r>
        </a:p>
      </dgm:t>
    </dgm:pt>
    <dgm:pt modelId="{2DF31F61-66C4-4BDC-8A8F-FFE1127B6E2D}" type="parTrans" cxnId="{FB01F523-4EA8-4C8F-B709-FCF2A1B85349}">
      <dgm:prSet/>
      <dgm:spPr/>
      <dgm:t>
        <a:bodyPr/>
        <a:lstStyle/>
        <a:p>
          <a:endParaRPr lang="en-US"/>
        </a:p>
      </dgm:t>
    </dgm:pt>
    <dgm:pt modelId="{061DEA1C-5C35-4ECD-9CF5-D2332395AB50}" type="sibTrans" cxnId="{FB01F523-4EA8-4C8F-B709-FCF2A1B85349}">
      <dgm:prSet/>
      <dgm:spPr/>
      <dgm:t>
        <a:bodyPr/>
        <a:lstStyle/>
        <a:p>
          <a:endParaRPr lang="en-US"/>
        </a:p>
      </dgm:t>
    </dgm:pt>
    <dgm:pt modelId="{AFF2CD40-4C78-4867-8F95-0A930C7722F2}">
      <dgm:prSet phldrT="[Text]"/>
      <dgm:spPr/>
      <dgm:t>
        <a:bodyPr/>
        <a:lstStyle/>
        <a:p>
          <a:r>
            <a:rPr lang="en-US" sz="2800" dirty="0"/>
            <a:t>425-656-5100 or 1-800-647-7706</a:t>
          </a:r>
        </a:p>
      </dgm:t>
    </dgm:pt>
    <dgm:pt modelId="{9A0B0E0C-5A44-495A-B46D-69F96A6066BC}" type="parTrans" cxnId="{5DE7E5F6-4499-4A52-9C65-757FF7122323}">
      <dgm:prSet/>
      <dgm:spPr/>
      <dgm:t>
        <a:bodyPr/>
        <a:lstStyle/>
        <a:p>
          <a:endParaRPr lang="en-US"/>
        </a:p>
      </dgm:t>
    </dgm:pt>
    <dgm:pt modelId="{4E9D6F6B-3FA8-4478-878C-C13858079460}" type="sibTrans" cxnId="{5DE7E5F6-4499-4A52-9C65-757FF7122323}">
      <dgm:prSet/>
      <dgm:spPr/>
      <dgm:t>
        <a:bodyPr/>
        <a:lstStyle/>
        <a:p>
          <a:endParaRPr lang="en-US"/>
        </a:p>
      </dgm:t>
    </dgm:pt>
    <dgm:pt modelId="{E4251044-D037-4709-9277-61A164275033}">
      <dgm:prSet phldrT="[Text]"/>
      <dgm:spPr/>
      <dgm:t>
        <a:bodyPr/>
        <a:lstStyle/>
        <a:p>
          <a:r>
            <a:rPr lang="en-US" b="1" dirty="0">
              <a:solidFill>
                <a:srgbClr val="FFC000"/>
              </a:solidFill>
            </a:rPr>
            <a:t>Apply for a Renton License</a:t>
          </a:r>
        </a:p>
      </dgm:t>
    </dgm:pt>
    <dgm:pt modelId="{73721709-683B-45C8-B52E-1D6A11030EE8}" type="parTrans" cxnId="{59F796DA-E563-4ED1-B930-C5637CD21FB8}">
      <dgm:prSet/>
      <dgm:spPr/>
      <dgm:t>
        <a:bodyPr/>
        <a:lstStyle/>
        <a:p>
          <a:endParaRPr lang="en-US"/>
        </a:p>
      </dgm:t>
    </dgm:pt>
    <dgm:pt modelId="{2D92BA59-398C-473C-8CD4-A01DBB8D1E95}" type="sibTrans" cxnId="{59F796DA-E563-4ED1-B930-C5637CD21FB8}">
      <dgm:prSet/>
      <dgm:spPr/>
      <dgm:t>
        <a:bodyPr/>
        <a:lstStyle/>
        <a:p>
          <a:endParaRPr lang="en-US"/>
        </a:p>
      </dgm:t>
    </dgm:pt>
    <dgm:pt modelId="{8C61D4E8-73D9-432D-A312-71CADCFE7B90}">
      <dgm:prSet phldrT="[Text]"/>
      <dgm:spPr/>
      <dgm:t>
        <a:bodyPr/>
        <a:lstStyle/>
        <a:p>
          <a:r>
            <a:rPr lang="en-US" b="1" dirty="0">
              <a:solidFill>
                <a:srgbClr val="FFC000"/>
              </a:solidFill>
            </a:rPr>
            <a:t>License Review Timeframe</a:t>
          </a:r>
        </a:p>
      </dgm:t>
    </dgm:pt>
    <dgm:pt modelId="{E9401516-3076-49DC-9369-F8AF29A6B2D3}" type="parTrans" cxnId="{7B114EFD-C68D-4713-93CF-3CDBF92D1A25}">
      <dgm:prSet/>
      <dgm:spPr/>
      <dgm:t>
        <a:bodyPr/>
        <a:lstStyle/>
        <a:p>
          <a:endParaRPr lang="en-US"/>
        </a:p>
      </dgm:t>
    </dgm:pt>
    <dgm:pt modelId="{6F45D0BC-3DBD-4180-9BF0-EC77B627EA96}" type="sibTrans" cxnId="{7B114EFD-C68D-4713-93CF-3CDBF92D1A25}">
      <dgm:prSet/>
      <dgm:spPr/>
      <dgm:t>
        <a:bodyPr/>
        <a:lstStyle/>
        <a:p>
          <a:endParaRPr lang="en-US"/>
        </a:p>
      </dgm:t>
    </dgm:pt>
    <dgm:pt modelId="{37E13835-381A-4D52-8282-6023AE0BF076}">
      <dgm:prSet phldrT="[Text]"/>
      <dgm:spPr/>
      <dgm:t>
        <a:bodyPr/>
        <a:lstStyle/>
        <a:p>
          <a:r>
            <a:rPr lang="en-US" dirty="0"/>
            <a:t>In City business – 1-2 weeks after applying</a:t>
          </a:r>
        </a:p>
      </dgm:t>
    </dgm:pt>
    <dgm:pt modelId="{93C3734F-1F84-430C-BE8F-F51D2D66F4BF}" type="parTrans" cxnId="{3C71026A-BF10-443C-A0CC-25380901F084}">
      <dgm:prSet/>
      <dgm:spPr/>
      <dgm:t>
        <a:bodyPr/>
        <a:lstStyle/>
        <a:p>
          <a:endParaRPr lang="en-US"/>
        </a:p>
      </dgm:t>
    </dgm:pt>
    <dgm:pt modelId="{D16F8F81-657C-4387-9E31-B40F84F8F10D}" type="sibTrans" cxnId="{3C71026A-BF10-443C-A0CC-25380901F084}">
      <dgm:prSet/>
      <dgm:spPr/>
      <dgm:t>
        <a:bodyPr/>
        <a:lstStyle/>
        <a:p>
          <a:endParaRPr lang="en-US"/>
        </a:p>
      </dgm:t>
    </dgm:pt>
    <dgm:pt modelId="{861CAFD1-651B-4162-B136-E78D7F2E1000}">
      <dgm:prSet phldrT="[Text]"/>
      <dgm:spPr/>
      <dgm:t>
        <a:bodyPr/>
        <a:lstStyle/>
        <a:p>
          <a:r>
            <a:rPr lang="en-US" u="none" dirty="0">
              <a:solidFill>
                <a:schemeClr val="bg1"/>
              </a:solidFill>
            </a:rPr>
            <a:t>www.filelocal-wa.gov</a:t>
          </a:r>
        </a:p>
      </dgm:t>
    </dgm:pt>
    <dgm:pt modelId="{5D6DE00B-EE14-46A7-9FE8-AD1E7E213948}" type="sibTrans" cxnId="{E82DEF3D-8314-4B1D-B00C-9B049D7ED75C}">
      <dgm:prSet/>
      <dgm:spPr/>
      <dgm:t>
        <a:bodyPr/>
        <a:lstStyle/>
        <a:p>
          <a:endParaRPr lang="en-US"/>
        </a:p>
      </dgm:t>
    </dgm:pt>
    <dgm:pt modelId="{5C75DF00-07F9-4464-9DFD-52B0935E0C64}" type="parTrans" cxnId="{E82DEF3D-8314-4B1D-B00C-9B049D7ED75C}">
      <dgm:prSet/>
      <dgm:spPr/>
      <dgm:t>
        <a:bodyPr/>
        <a:lstStyle/>
        <a:p>
          <a:endParaRPr lang="en-US"/>
        </a:p>
      </dgm:t>
    </dgm:pt>
    <dgm:pt modelId="{2EF3147B-5242-4EE7-A8C8-8C94A1B7FD8E}">
      <dgm:prSet phldrT="[Text]"/>
      <dgm:spPr/>
      <dgm:t>
        <a:bodyPr/>
        <a:lstStyle/>
        <a:p>
          <a:r>
            <a:rPr lang="en-US" dirty="0"/>
            <a:t>FileLocal is a third-party portal for applying for a license, renewing a license or filing a tax return</a:t>
          </a:r>
        </a:p>
      </dgm:t>
    </dgm:pt>
    <dgm:pt modelId="{96881CC2-60BC-4F16-B4CC-C5A2D2201218}" type="parTrans" cxnId="{805CE582-8088-4FB6-88C7-FC6C3CCBE244}">
      <dgm:prSet/>
      <dgm:spPr/>
      <dgm:t>
        <a:bodyPr/>
        <a:lstStyle/>
        <a:p>
          <a:endParaRPr lang="en-US"/>
        </a:p>
      </dgm:t>
    </dgm:pt>
    <dgm:pt modelId="{2F437E87-7A5A-44D8-9D3E-4CEFBFA95649}" type="sibTrans" cxnId="{805CE582-8088-4FB6-88C7-FC6C3CCBE244}">
      <dgm:prSet/>
      <dgm:spPr/>
      <dgm:t>
        <a:bodyPr/>
        <a:lstStyle/>
        <a:p>
          <a:endParaRPr lang="en-US"/>
        </a:p>
      </dgm:t>
    </dgm:pt>
    <dgm:pt modelId="{2ADD44D5-381A-4C75-B749-F56D43B0D61F}">
      <dgm:prSet phldrT="[Text]"/>
      <dgm:spPr/>
      <dgm:t>
        <a:bodyPr/>
        <a:lstStyle/>
        <a:p>
          <a:r>
            <a:rPr lang="en-US" dirty="0"/>
            <a:t>Out of City business – 2-3 days after applying</a:t>
          </a:r>
        </a:p>
      </dgm:t>
    </dgm:pt>
    <dgm:pt modelId="{579E2056-81E0-4C45-A323-1F7F13F5CB8F}" type="parTrans" cxnId="{B00B83B2-5889-47E3-9D32-98B954FC7C91}">
      <dgm:prSet/>
      <dgm:spPr/>
      <dgm:t>
        <a:bodyPr/>
        <a:lstStyle/>
        <a:p>
          <a:endParaRPr lang="en-US"/>
        </a:p>
      </dgm:t>
    </dgm:pt>
    <dgm:pt modelId="{3E1C45B3-A198-458A-903C-57AF31C563B1}" type="sibTrans" cxnId="{B00B83B2-5889-47E3-9D32-98B954FC7C91}">
      <dgm:prSet/>
      <dgm:spPr/>
      <dgm:t>
        <a:bodyPr/>
        <a:lstStyle/>
        <a:p>
          <a:endParaRPr lang="en-US"/>
        </a:p>
      </dgm:t>
    </dgm:pt>
    <dgm:pt modelId="{5F9646C1-9BDE-4BCB-877E-4D992A8C7352}">
      <dgm:prSet phldrT="[Text]"/>
      <dgm:spPr/>
      <dgm:t>
        <a:bodyPr/>
        <a:lstStyle/>
        <a:p>
          <a:r>
            <a:rPr lang="en-US" sz="2800" dirty="0"/>
            <a:t>UBI# is a city requirement</a:t>
          </a:r>
        </a:p>
      </dgm:t>
    </dgm:pt>
    <dgm:pt modelId="{8D5E6E07-59B8-40FF-B8B6-D38890E3B51E}" type="parTrans" cxnId="{B6372A5A-F633-4B13-9D13-237D98757297}">
      <dgm:prSet/>
      <dgm:spPr/>
      <dgm:t>
        <a:bodyPr/>
        <a:lstStyle/>
        <a:p>
          <a:endParaRPr lang="en-US"/>
        </a:p>
      </dgm:t>
    </dgm:pt>
    <dgm:pt modelId="{71988AEA-50B0-4621-8B85-3599246F2CC8}" type="sibTrans" cxnId="{B6372A5A-F633-4B13-9D13-237D98757297}">
      <dgm:prSet/>
      <dgm:spPr/>
      <dgm:t>
        <a:bodyPr/>
        <a:lstStyle/>
        <a:p>
          <a:endParaRPr lang="en-US"/>
        </a:p>
      </dgm:t>
    </dgm:pt>
    <dgm:pt modelId="{E6007F45-12BD-48D5-BCBC-DB0BFDEE5DD8}" type="pres">
      <dgm:prSet presAssocID="{67C98C0B-5C1E-4FC0-8C07-FA2070D789A8}" presName="linear" presStyleCnt="0">
        <dgm:presLayoutVars>
          <dgm:dir/>
          <dgm:resizeHandles val="exact"/>
        </dgm:presLayoutVars>
      </dgm:prSet>
      <dgm:spPr/>
    </dgm:pt>
    <dgm:pt modelId="{2A828798-AAAB-4635-AB49-B6FED6DA3542}" type="pres">
      <dgm:prSet presAssocID="{E4C4ACAC-E458-4563-9D38-089D33C337DF}" presName="comp" presStyleCnt="0"/>
      <dgm:spPr/>
    </dgm:pt>
    <dgm:pt modelId="{7E3828D4-3ECA-43F8-B51B-45BA53E4E67F}" type="pres">
      <dgm:prSet presAssocID="{E4C4ACAC-E458-4563-9D38-089D33C337DF}" presName="box" presStyleLbl="node1" presStyleIdx="0" presStyleCnt="3"/>
      <dgm:spPr/>
    </dgm:pt>
    <dgm:pt modelId="{DC0F9FB0-0E35-48DA-AA1F-4A6A57889197}" type="pres">
      <dgm:prSet presAssocID="{E4C4ACAC-E458-4563-9D38-089D33C337DF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14000" b="-14000"/>
          </a:stretch>
        </a:blipFill>
      </dgm:spPr>
    </dgm:pt>
    <dgm:pt modelId="{5C8427E6-A0E1-49BC-AEB8-5720E5A6439A}" type="pres">
      <dgm:prSet presAssocID="{E4C4ACAC-E458-4563-9D38-089D33C337DF}" presName="text" presStyleLbl="node1" presStyleIdx="0" presStyleCnt="3">
        <dgm:presLayoutVars>
          <dgm:bulletEnabled val="1"/>
        </dgm:presLayoutVars>
      </dgm:prSet>
      <dgm:spPr/>
    </dgm:pt>
    <dgm:pt modelId="{D346920E-074E-4D66-9F37-BD92E79F00F6}" type="pres">
      <dgm:prSet presAssocID="{B57867EB-393E-43B8-B0BE-C2600844EEAC}" presName="spacer" presStyleCnt="0"/>
      <dgm:spPr/>
    </dgm:pt>
    <dgm:pt modelId="{CD826524-EF9D-4557-9279-7E5BA98318DB}" type="pres">
      <dgm:prSet presAssocID="{E4251044-D037-4709-9277-61A164275033}" presName="comp" presStyleCnt="0"/>
      <dgm:spPr/>
    </dgm:pt>
    <dgm:pt modelId="{70B31251-5DF0-4563-8040-406B8F1E3F54}" type="pres">
      <dgm:prSet presAssocID="{E4251044-D037-4709-9277-61A164275033}" presName="box" presStyleLbl="node1" presStyleIdx="1" presStyleCnt="3"/>
      <dgm:spPr/>
    </dgm:pt>
    <dgm:pt modelId="{E4B8D218-34A1-42CC-88B3-F63A2EDA687F}" type="pres">
      <dgm:prSet presAssocID="{E4251044-D037-4709-9277-61A164275033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30000" r="-30000"/>
          </a:stretch>
        </a:blipFill>
      </dgm:spPr>
    </dgm:pt>
    <dgm:pt modelId="{EA7D7F7B-69D4-4ED4-80F7-21145155AF4D}" type="pres">
      <dgm:prSet presAssocID="{E4251044-D037-4709-9277-61A164275033}" presName="text" presStyleLbl="node1" presStyleIdx="1" presStyleCnt="3">
        <dgm:presLayoutVars>
          <dgm:bulletEnabled val="1"/>
        </dgm:presLayoutVars>
      </dgm:prSet>
      <dgm:spPr/>
    </dgm:pt>
    <dgm:pt modelId="{0E049AA6-D07D-4CEE-869D-4C284D35AD3E}" type="pres">
      <dgm:prSet presAssocID="{2D92BA59-398C-473C-8CD4-A01DBB8D1E95}" presName="spacer" presStyleCnt="0"/>
      <dgm:spPr/>
    </dgm:pt>
    <dgm:pt modelId="{18B346A7-4C45-4337-AB14-0F99E02DAB39}" type="pres">
      <dgm:prSet presAssocID="{8C61D4E8-73D9-432D-A312-71CADCFE7B90}" presName="comp" presStyleCnt="0"/>
      <dgm:spPr/>
    </dgm:pt>
    <dgm:pt modelId="{94483776-DF0C-4777-B2D4-47D10BDC6C55}" type="pres">
      <dgm:prSet presAssocID="{8C61D4E8-73D9-432D-A312-71CADCFE7B90}" presName="box" presStyleLbl="node1" presStyleIdx="2" presStyleCnt="3" custLinFactNeighborX="-2013" custLinFactNeighborY="669"/>
      <dgm:spPr/>
    </dgm:pt>
    <dgm:pt modelId="{F2C0CB82-3786-445B-8A60-0DFA9BF454B1}" type="pres">
      <dgm:prSet presAssocID="{8C61D4E8-73D9-432D-A312-71CADCFE7B90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</dgm:spPr>
    </dgm:pt>
    <dgm:pt modelId="{1D704905-0127-4018-A444-F89C3224CD80}" type="pres">
      <dgm:prSet presAssocID="{8C61D4E8-73D9-432D-A312-71CADCFE7B90}" presName="text" presStyleLbl="node1" presStyleIdx="2" presStyleCnt="3">
        <dgm:presLayoutVars>
          <dgm:bulletEnabled val="1"/>
        </dgm:presLayoutVars>
      </dgm:prSet>
      <dgm:spPr/>
    </dgm:pt>
  </dgm:ptLst>
  <dgm:cxnLst>
    <dgm:cxn modelId="{D013D603-7903-452F-BA3F-2DFD7F3CB460}" type="presOf" srcId="{E4251044-D037-4709-9277-61A164275033}" destId="{70B31251-5DF0-4563-8040-406B8F1E3F54}" srcOrd="0" destOrd="0" presId="urn:microsoft.com/office/officeart/2005/8/layout/vList4"/>
    <dgm:cxn modelId="{CDE7181F-D4FA-4CF6-858C-A20E3CA1CC55}" type="presOf" srcId="{2EF3147B-5242-4EE7-A8C8-8C94A1B7FD8E}" destId="{70B31251-5DF0-4563-8040-406B8F1E3F54}" srcOrd="0" destOrd="2" presId="urn:microsoft.com/office/officeart/2005/8/layout/vList4"/>
    <dgm:cxn modelId="{FB01F523-4EA8-4C8F-B709-FCF2A1B85349}" srcId="{E4C4ACAC-E458-4563-9D38-089D33C337DF}" destId="{D21B00AB-FF36-4ED3-82BA-90299BDA466D}" srcOrd="1" destOrd="0" parTransId="{2DF31F61-66C4-4BDC-8A8F-FFE1127B6E2D}" sibTransId="{061DEA1C-5C35-4ECD-9CF5-D2332395AB50}"/>
    <dgm:cxn modelId="{5411252F-5D24-4555-AE0F-928F26D3B9C7}" type="presOf" srcId="{AFF2CD40-4C78-4867-8F95-0A930C7722F2}" destId="{5C8427E6-A0E1-49BC-AEB8-5720E5A6439A}" srcOrd="1" destOrd="3" presId="urn:microsoft.com/office/officeart/2005/8/layout/vList4"/>
    <dgm:cxn modelId="{E82DEF3D-8314-4B1D-B00C-9B049D7ED75C}" srcId="{E4251044-D037-4709-9277-61A164275033}" destId="{861CAFD1-651B-4162-B136-E78D7F2E1000}" srcOrd="0" destOrd="0" parTransId="{5C75DF00-07F9-4464-9DFD-52B0935E0C64}" sibTransId="{5D6DE00B-EE14-46A7-9FE8-AD1E7E213948}"/>
    <dgm:cxn modelId="{828E424C-3D5A-47E5-B7B3-513843E01607}" srcId="{67C98C0B-5C1E-4FC0-8C07-FA2070D789A8}" destId="{E4C4ACAC-E458-4563-9D38-089D33C337DF}" srcOrd="0" destOrd="0" parTransId="{C922168D-A652-4D63-B0A8-25761F9E2231}" sibTransId="{B57867EB-393E-43B8-B0BE-C2600844EEAC}"/>
    <dgm:cxn modelId="{B6372A5A-F633-4B13-9D13-237D98757297}" srcId="{E4C4ACAC-E458-4563-9D38-089D33C337DF}" destId="{5F9646C1-9BDE-4BCB-877E-4D992A8C7352}" srcOrd="0" destOrd="0" parTransId="{8D5E6E07-59B8-40FF-B8B6-D38890E3B51E}" sibTransId="{71988AEA-50B0-4621-8B85-3599246F2CC8}"/>
    <dgm:cxn modelId="{279F895D-ED52-4D25-82C2-BA3BA3DA8004}" type="presOf" srcId="{E4251044-D037-4709-9277-61A164275033}" destId="{EA7D7F7B-69D4-4ED4-80F7-21145155AF4D}" srcOrd="1" destOrd="0" presId="urn:microsoft.com/office/officeart/2005/8/layout/vList4"/>
    <dgm:cxn modelId="{155C055E-A6FB-4CE0-AD1D-92951EEA2A50}" type="presOf" srcId="{5F9646C1-9BDE-4BCB-877E-4D992A8C7352}" destId="{5C8427E6-A0E1-49BC-AEB8-5720E5A6439A}" srcOrd="1" destOrd="1" presId="urn:microsoft.com/office/officeart/2005/8/layout/vList4"/>
    <dgm:cxn modelId="{3C71026A-BF10-443C-A0CC-25380901F084}" srcId="{8C61D4E8-73D9-432D-A312-71CADCFE7B90}" destId="{37E13835-381A-4D52-8282-6023AE0BF076}" srcOrd="0" destOrd="0" parTransId="{93C3734F-1F84-430C-BE8F-F51D2D66F4BF}" sibTransId="{D16F8F81-657C-4387-9E31-B40F84F8F10D}"/>
    <dgm:cxn modelId="{02D91E80-BCBF-41BD-8984-0CE39C5DB177}" type="presOf" srcId="{E4C4ACAC-E458-4563-9D38-089D33C337DF}" destId="{7E3828D4-3ECA-43F8-B51B-45BA53E4E67F}" srcOrd="0" destOrd="0" presId="urn:microsoft.com/office/officeart/2005/8/layout/vList4"/>
    <dgm:cxn modelId="{805CE582-8088-4FB6-88C7-FC6C3CCBE244}" srcId="{E4251044-D037-4709-9277-61A164275033}" destId="{2EF3147B-5242-4EE7-A8C8-8C94A1B7FD8E}" srcOrd="1" destOrd="0" parTransId="{96881CC2-60BC-4F16-B4CC-C5A2D2201218}" sibTransId="{2F437E87-7A5A-44D8-9D3E-4CEFBFA95649}"/>
    <dgm:cxn modelId="{393D4284-A794-4291-801F-B01A7312A737}" type="presOf" srcId="{2ADD44D5-381A-4C75-B749-F56D43B0D61F}" destId="{94483776-DF0C-4777-B2D4-47D10BDC6C55}" srcOrd="0" destOrd="2" presId="urn:microsoft.com/office/officeart/2005/8/layout/vList4"/>
    <dgm:cxn modelId="{0EB30D92-25AF-45DC-BC65-1D404A8CA178}" type="presOf" srcId="{37E13835-381A-4D52-8282-6023AE0BF076}" destId="{94483776-DF0C-4777-B2D4-47D10BDC6C55}" srcOrd="0" destOrd="1" presId="urn:microsoft.com/office/officeart/2005/8/layout/vList4"/>
    <dgm:cxn modelId="{47D85492-B599-41F1-95BB-231CDEB0B361}" type="presOf" srcId="{D21B00AB-FF36-4ED3-82BA-90299BDA466D}" destId="{5C8427E6-A0E1-49BC-AEB8-5720E5A6439A}" srcOrd="1" destOrd="2" presId="urn:microsoft.com/office/officeart/2005/8/layout/vList4"/>
    <dgm:cxn modelId="{6924A495-C17E-4A16-A714-A535A41BDD94}" type="presOf" srcId="{67C98C0B-5C1E-4FC0-8C07-FA2070D789A8}" destId="{E6007F45-12BD-48D5-BCBC-DB0BFDEE5DD8}" srcOrd="0" destOrd="0" presId="urn:microsoft.com/office/officeart/2005/8/layout/vList4"/>
    <dgm:cxn modelId="{51441F9C-CB35-4A60-98CC-103A1F9F49C8}" type="presOf" srcId="{8C61D4E8-73D9-432D-A312-71CADCFE7B90}" destId="{94483776-DF0C-4777-B2D4-47D10BDC6C55}" srcOrd="0" destOrd="0" presId="urn:microsoft.com/office/officeart/2005/8/layout/vList4"/>
    <dgm:cxn modelId="{E8C674A0-6AFF-4016-9782-ECF42823F664}" type="presOf" srcId="{861CAFD1-651B-4162-B136-E78D7F2E1000}" destId="{70B31251-5DF0-4563-8040-406B8F1E3F54}" srcOrd="0" destOrd="1" presId="urn:microsoft.com/office/officeart/2005/8/layout/vList4"/>
    <dgm:cxn modelId="{500F2BA1-6909-4282-BE0E-8564D090E0FB}" type="presOf" srcId="{8C61D4E8-73D9-432D-A312-71CADCFE7B90}" destId="{1D704905-0127-4018-A444-F89C3224CD80}" srcOrd="1" destOrd="0" presId="urn:microsoft.com/office/officeart/2005/8/layout/vList4"/>
    <dgm:cxn modelId="{B00B83B2-5889-47E3-9D32-98B954FC7C91}" srcId="{8C61D4E8-73D9-432D-A312-71CADCFE7B90}" destId="{2ADD44D5-381A-4C75-B749-F56D43B0D61F}" srcOrd="1" destOrd="0" parTransId="{579E2056-81E0-4C45-A323-1F7F13F5CB8F}" sibTransId="{3E1C45B3-A198-458A-903C-57AF31C563B1}"/>
    <dgm:cxn modelId="{3C38A2C0-0512-4BC6-9FB4-36F9339410AA}" type="presOf" srcId="{5F9646C1-9BDE-4BCB-877E-4D992A8C7352}" destId="{7E3828D4-3ECA-43F8-B51B-45BA53E4E67F}" srcOrd="0" destOrd="1" presId="urn:microsoft.com/office/officeart/2005/8/layout/vList4"/>
    <dgm:cxn modelId="{AB80FDC2-BCA4-4310-8A9E-D398AA28199D}" type="presOf" srcId="{37E13835-381A-4D52-8282-6023AE0BF076}" destId="{1D704905-0127-4018-A444-F89C3224CD80}" srcOrd="1" destOrd="1" presId="urn:microsoft.com/office/officeart/2005/8/layout/vList4"/>
    <dgm:cxn modelId="{26665BC6-8141-4B6D-BAFB-5815BC7E168F}" type="presOf" srcId="{D21B00AB-FF36-4ED3-82BA-90299BDA466D}" destId="{7E3828D4-3ECA-43F8-B51B-45BA53E4E67F}" srcOrd="0" destOrd="2" presId="urn:microsoft.com/office/officeart/2005/8/layout/vList4"/>
    <dgm:cxn modelId="{0DC2F7C7-1167-4916-BA09-7E33B7C76C91}" type="presOf" srcId="{E4C4ACAC-E458-4563-9D38-089D33C337DF}" destId="{5C8427E6-A0E1-49BC-AEB8-5720E5A6439A}" srcOrd="1" destOrd="0" presId="urn:microsoft.com/office/officeart/2005/8/layout/vList4"/>
    <dgm:cxn modelId="{8A6BB2C8-FC79-446A-858F-684534202247}" type="presOf" srcId="{AFF2CD40-4C78-4867-8F95-0A930C7722F2}" destId="{7E3828D4-3ECA-43F8-B51B-45BA53E4E67F}" srcOrd="0" destOrd="3" presId="urn:microsoft.com/office/officeart/2005/8/layout/vList4"/>
    <dgm:cxn modelId="{59F796DA-E563-4ED1-B930-C5637CD21FB8}" srcId="{67C98C0B-5C1E-4FC0-8C07-FA2070D789A8}" destId="{E4251044-D037-4709-9277-61A164275033}" srcOrd="1" destOrd="0" parTransId="{73721709-683B-45C8-B52E-1D6A11030EE8}" sibTransId="{2D92BA59-398C-473C-8CD4-A01DBB8D1E95}"/>
    <dgm:cxn modelId="{7C0EA0E4-4FE4-4BF1-95EE-2BD658083A56}" type="presOf" srcId="{2EF3147B-5242-4EE7-A8C8-8C94A1B7FD8E}" destId="{EA7D7F7B-69D4-4ED4-80F7-21145155AF4D}" srcOrd="1" destOrd="2" presId="urn:microsoft.com/office/officeart/2005/8/layout/vList4"/>
    <dgm:cxn modelId="{5DE7E5F6-4499-4A52-9C65-757FF7122323}" srcId="{E4C4ACAC-E458-4563-9D38-089D33C337DF}" destId="{AFF2CD40-4C78-4867-8F95-0A930C7722F2}" srcOrd="2" destOrd="0" parTransId="{9A0B0E0C-5A44-495A-B46D-69F96A6066BC}" sibTransId="{4E9D6F6B-3FA8-4478-878C-C13858079460}"/>
    <dgm:cxn modelId="{7A1F42F8-A3A3-4769-AE51-32A96C99E946}" type="presOf" srcId="{2ADD44D5-381A-4C75-B749-F56D43B0D61F}" destId="{1D704905-0127-4018-A444-F89C3224CD80}" srcOrd="1" destOrd="2" presId="urn:microsoft.com/office/officeart/2005/8/layout/vList4"/>
    <dgm:cxn modelId="{ED8EBCFC-00DC-437F-A34C-4B5B0C271F8B}" type="presOf" srcId="{861CAFD1-651B-4162-B136-E78D7F2E1000}" destId="{EA7D7F7B-69D4-4ED4-80F7-21145155AF4D}" srcOrd="1" destOrd="1" presId="urn:microsoft.com/office/officeart/2005/8/layout/vList4"/>
    <dgm:cxn modelId="{7B114EFD-C68D-4713-93CF-3CDBF92D1A25}" srcId="{67C98C0B-5C1E-4FC0-8C07-FA2070D789A8}" destId="{8C61D4E8-73D9-432D-A312-71CADCFE7B90}" srcOrd="2" destOrd="0" parTransId="{E9401516-3076-49DC-9369-F8AF29A6B2D3}" sibTransId="{6F45D0BC-3DBD-4180-9BF0-EC77B627EA96}"/>
    <dgm:cxn modelId="{CB730F92-D7D0-4AA9-AAC3-8BDC90B6FEB8}" type="presParOf" srcId="{E6007F45-12BD-48D5-BCBC-DB0BFDEE5DD8}" destId="{2A828798-AAAB-4635-AB49-B6FED6DA3542}" srcOrd="0" destOrd="0" presId="urn:microsoft.com/office/officeart/2005/8/layout/vList4"/>
    <dgm:cxn modelId="{C0FFD268-3659-4197-8635-95C7A4B5892B}" type="presParOf" srcId="{2A828798-AAAB-4635-AB49-B6FED6DA3542}" destId="{7E3828D4-3ECA-43F8-B51B-45BA53E4E67F}" srcOrd="0" destOrd="0" presId="urn:microsoft.com/office/officeart/2005/8/layout/vList4"/>
    <dgm:cxn modelId="{FE5AD338-4119-4DA0-8F14-CBE3F69C2AD2}" type="presParOf" srcId="{2A828798-AAAB-4635-AB49-B6FED6DA3542}" destId="{DC0F9FB0-0E35-48DA-AA1F-4A6A57889197}" srcOrd="1" destOrd="0" presId="urn:microsoft.com/office/officeart/2005/8/layout/vList4"/>
    <dgm:cxn modelId="{3911A179-B42C-4BB4-B4D0-01890DE72E81}" type="presParOf" srcId="{2A828798-AAAB-4635-AB49-B6FED6DA3542}" destId="{5C8427E6-A0E1-49BC-AEB8-5720E5A6439A}" srcOrd="2" destOrd="0" presId="urn:microsoft.com/office/officeart/2005/8/layout/vList4"/>
    <dgm:cxn modelId="{3D374B8E-830C-44AD-8270-1541F76CDAF0}" type="presParOf" srcId="{E6007F45-12BD-48D5-BCBC-DB0BFDEE5DD8}" destId="{D346920E-074E-4D66-9F37-BD92E79F00F6}" srcOrd="1" destOrd="0" presId="urn:microsoft.com/office/officeart/2005/8/layout/vList4"/>
    <dgm:cxn modelId="{7ED3B7DE-8241-43C5-84F0-A135E4928822}" type="presParOf" srcId="{E6007F45-12BD-48D5-BCBC-DB0BFDEE5DD8}" destId="{CD826524-EF9D-4557-9279-7E5BA98318DB}" srcOrd="2" destOrd="0" presId="urn:microsoft.com/office/officeart/2005/8/layout/vList4"/>
    <dgm:cxn modelId="{421040C8-C192-425A-AEE3-AE374097AFC0}" type="presParOf" srcId="{CD826524-EF9D-4557-9279-7E5BA98318DB}" destId="{70B31251-5DF0-4563-8040-406B8F1E3F54}" srcOrd="0" destOrd="0" presId="urn:microsoft.com/office/officeart/2005/8/layout/vList4"/>
    <dgm:cxn modelId="{570D9A5F-F9E1-4AAE-B8DE-F1949F3B95BD}" type="presParOf" srcId="{CD826524-EF9D-4557-9279-7E5BA98318DB}" destId="{E4B8D218-34A1-42CC-88B3-F63A2EDA687F}" srcOrd="1" destOrd="0" presId="urn:microsoft.com/office/officeart/2005/8/layout/vList4"/>
    <dgm:cxn modelId="{33A0014D-D747-46C9-8CBA-3CDC2BA3F45E}" type="presParOf" srcId="{CD826524-EF9D-4557-9279-7E5BA98318DB}" destId="{EA7D7F7B-69D4-4ED4-80F7-21145155AF4D}" srcOrd="2" destOrd="0" presId="urn:microsoft.com/office/officeart/2005/8/layout/vList4"/>
    <dgm:cxn modelId="{64740D8C-0827-455C-8439-35E7A091F58F}" type="presParOf" srcId="{E6007F45-12BD-48D5-BCBC-DB0BFDEE5DD8}" destId="{0E049AA6-D07D-4CEE-869D-4C284D35AD3E}" srcOrd="3" destOrd="0" presId="urn:microsoft.com/office/officeart/2005/8/layout/vList4"/>
    <dgm:cxn modelId="{BDD45B7E-8126-4382-BE97-18239CD4972C}" type="presParOf" srcId="{E6007F45-12BD-48D5-BCBC-DB0BFDEE5DD8}" destId="{18B346A7-4C45-4337-AB14-0F99E02DAB39}" srcOrd="4" destOrd="0" presId="urn:microsoft.com/office/officeart/2005/8/layout/vList4"/>
    <dgm:cxn modelId="{FC9B8FF9-D94A-48F5-9123-0044A22F80D0}" type="presParOf" srcId="{18B346A7-4C45-4337-AB14-0F99E02DAB39}" destId="{94483776-DF0C-4777-B2D4-47D10BDC6C55}" srcOrd="0" destOrd="0" presId="urn:microsoft.com/office/officeart/2005/8/layout/vList4"/>
    <dgm:cxn modelId="{1408F9E8-F82F-4B68-B6CC-854B281411E0}" type="presParOf" srcId="{18B346A7-4C45-4337-AB14-0F99E02DAB39}" destId="{F2C0CB82-3786-445B-8A60-0DFA9BF454B1}" srcOrd="1" destOrd="0" presId="urn:microsoft.com/office/officeart/2005/8/layout/vList4"/>
    <dgm:cxn modelId="{9C34B383-EE4D-4E78-9A3F-515065ADB57C}" type="presParOf" srcId="{18B346A7-4C45-4337-AB14-0F99E02DAB39}" destId="{1D704905-0127-4018-A444-F89C3224CD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966966-C2F1-44AE-B4E9-996B1E63C795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1FA88-DD18-4EFE-88F3-EA5420FD74D4}">
      <dgm:prSet custT="1"/>
      <dgm:spPr/>
      <dgm:t>
        <a:bodyPr/>
        <a:lstStyle/>
        <a:p>
          <a:r>
            <a:rPr lang="en-US" sz="2400" dirty="0"/>
            <a:t>Renton licenses are non-transferrable from owner to owner and location to location (within Renton city limits)</a:t>
          </a:r>
        </a:p>
      </dgm:t>
    </dgm:pt>
    <dgm:pt modelId="{47875F89-2EC8-455E-8A9A-1AACBC7EAC03}" type="parTrans" cxnId="{0CC8C7FC-0813-4280-9036-99CBEF7390E2}">
      <dgm:prSet/>
      <dgm:spPr/>
      <dgm:t>
        <a:bodyPr/>
        <a:lstStyle/>
        <a:p>
          <a:endParaRPr lang="en-US"/>
        </a:p>
      </dgm:t>
    </dgm:pt>
    <dgm:pt modelId="{C4FFAC66-D4AB-45D6-B7E3-FB603F9A80E9}" type="sibTrans" cxnId="{0CC8C7FC-0813-4280-9036-99CBEF7390E2}">
      <dgm:prSet/>
      <dgm:spPr/>
      <dgm:t>
        <a:bodyPr/>
        <a:lstStyle/>
        <a:p>
          <a:endParaRPr lang="en-US"/>
        </a:p>
      </dgm:t>
    </dgm:pt>
    <dgm:pt modelId="{90479D3D-2A90-4213-BB5A-F906F99C0EEC}">
      <dgm:prSet custT="1"/>
      <dgm:spPr/>
      <dgm:t>
        <a:bodyPr/>
        <a:lstStyle/>
        <a:p>
          <a:r>
            <a:rPr lang="en-US" sz="2400" dirty="0"/>
            <a:t>If a business has more than one location within the city, a business license is required for each location</a:t>
          </a:r>
        </a:p>
      </dgm:t>
    </dgm:pt>
    <dgm:pt modelId="{F9616ABF-E87C-4532-B1F0-9EA64ED48F70}" type="parTrans" cxnId="{8AC3183D-64D2-41EA-A3B5-975460BBAF67}">
      <dgm:prSet/>
      <dgm:spPr/>
      <dgm:t>
        <a:bodyPr/>
        <a:lstStyle/>
        <a:p>
          <a:endParaRPr lang="en-US"/>
        </a:p>
      </dgm:t>
    </dgm:pt>
    <dgm:pt modelId="{67C0F56F-3680-476D-98E4-A7B75A72716D}" type="sibTrans" cxnId="{8AC3183D-64D2-41EA-A3B5-975460BBAF67}">
      <dgm:prSet/>
      <dgm:spPr/>
      <dgm:t>
        <a:bodyPr/>
        <a:lstStyle/>
        <a:p>
          <a:endParaRPr lang="en-US"/>
        </a:p>
      </dgm:t>
    </dgm:pt>
    <dgm:pt modelId="{307E1AC6-7712-4816-99D8-CD49B032E674}">
      <dgm:prSet/>
      <dgm:spPr/>
      <dgm:t>
        <a:bodyPr/>
        <a:lstStyle/>
        <a:p>
          <a:r>
            <a:rPr lang="en-US" dirty="0"/>
            <a:t>A no-fee license can be obtained if the business meets the following criteria:</a:t>
          </a:r>
        </a:p>
        <a:p>
          <a:r>
            <a:rPr lang="en-US" dirty="0"/>
            <a:t>No physical location in Renton, No requirement for any other specialized permit or license </a:t>
          </a:r>
          <a:r>
            <a:rPr lang="en-US" b="1" dirty="0"/>
            <a:t>AND</a:t>
          </a:r>
          <a:r>
            <a:rPr lang="en-US" dirty="0"/>
            <a:t> annual Renton revenue of less than $2,000</a:t>
          </a:r>
        </a:p>
      </dgm:t>
    </dgm:pt>
    <dgm:pt modelId="{20FA08ED-AED1-4D73-8029-523548599F67}" type="parTrans" cxnId="{0FDACD57-CFB7-45CC-A07F-F4E3A942F5DC}">
      <dgm:prSet/>
      <dgm:spPr/>
      <dgm:t>
        <a:bodyPr/>
        <a:lstStyle/>
        <a:p>
          <a:endParaRPr lang="en-US"/>
        </a:p>
      </dgm:t>
    </dgm:pt>
    <dgm:pt modelId="{070C12D0-9A03-4A18-8FA6-FD0853F6F55E}" type="sibTrans" cxnId="{0FDACD57-CFB7-45CC-A07F-F4E3A942F5DC}">
      <dgm:prSet/>
      <dgm:spPr/>
      <dgm:t>
        <a:bodyPr/>
        <a:lstStyle/>
        <a:p>
          <a:endParaRPr lang="en-US"/>
        </a:p>
      </dgm:t>
    </dgm:pt>
    <dgm:pt modelId="{D3F28ADB-F6B1-4E39-8F52-E6EB7515A4B1}" type="pres">
      <dgm:prSet presAssocID="{67966966-C2F1-44AE-B4E9-996B1E63C795}" presName="Name0" presStyleCnt="0">
        <dgm:presLayoutVars>
          <dgm:chMax val="7"/>
          <dgm:chPref val="7"/>
          <dgm:dir/>
        </dgm:presLayoutVars>
      </dgm:prSet>
      <dgm:spPr/>
    </dgm:pt>
    <dgm:pt modelId="{432DC533-CB9D-4B24-81EE-540334703B1C}" type="pres">
      <dgm:prSet presAssocID="{67966966-C2F1-44AE-B4E9-996B1E63C795}" presName="Name1" presStyleCnt="0"/>
      <dgm:spPr/>
    </dgm:pt>
    <dgm:pt modelId="{F3C5A38D-34F2-4DFC-B316-DB3BAA8E6615}" type="pres">
      <dgm:prSet presAssocID="{67966966-C2F1-44AE-B4E9-996B1E63C795}" presName="cycle" presStyleCnt="0"/>
      <dgm:spPr/>
    </dgm:pt>
    <dgm:pt modelId="{8E89B937-F743-41D8-B8BD-02629155ACFD}" type="pres">
      <dgm:prSet presAssocID="{67966966-C2F1-44AE-B4E9-996B1E63C795}" presName="srcNode" presStyleLbl="node1" presStyleIdx="0" presStyleCnt="3"/>
      <dgm:spPr/>
    </dgm:pt>
    <dgm:pt modelId="{865000F7-79B8-4809-83BE-98061B21A732}" type="pres">
      <dgm:prSet presAssocID="{67966966-C2F1-44AE-B4E9-996B1E63C795}" presName="conn" presStyleLbl="parChTrans1D2" presStyleIdx="0" presStyleCnt="1"/>
      <dgm:spPr/>
    </dgm:pt>
    <dgm:pt modelId="{10639495-8AFB-409F-89FD-91BC8E144BCA}" type="pres">
      <dgm:prSet presAssocID="{67966966-C2F1-44AE-B4E9-996B1E63C795}" presName="extraNode" presStyleLbl="node1" presStyleIdx="0" presStyleCnt="3"/>
      <dgm:spPr/>
    </dgm:pt>
    <dgm:pt modelId="{EF683EAF-928B-453A-B1E7-54FF245EF4A7}" type="pres">
      <dgm:prSet presAssocID="{67966966-C2F1-44AE-B4E9-996B1E63C795}" presName="dstNode" presStyleLbl="node1" presStyleIdx="0" presStyleCnt="3"/>
      <dgm:spPr/>
    </dgm:pt>
    <dgm:pt modelId="{4B5B5174-D997-4067-94CA-A8B89D783A9B}" type="pres">
      <dgm:prSet presAssocID="{90479D3D-2A90-4213-BB5A-F906F99C0EEC}" presName="text_1" presStyleLbl="node1" presStyleIdx="0" presStyleCnt="3">
        <dgm:presLayoutVars>
          <dgm:bulletEnabled val="1"/>
        </dgm:presLayoutVars>
      </dgm:prSet>
      <dgm:spPr/>
    </dgm:pt>
    <dgm:pt modelId="{5F3B442D-49CD-4C62-9DE2-5CF48BA82FAE}" type="pres">
      <dgm:prSet presAssocID="{90479D3D-2A90-4213-BB5A-F906F99C0EEC}" presName="accent_1" presStyleCnt="0"/>
      <dgm:spPr/>
    </dgm:pt>
    <dgm:pt modelId="{66FF9866-4F37-47FB-8F38-F24AC38ED26C}" type="pres">
      <dgm:prSet presAssocID="{90479D3D-2A90-4213-BB5A-F906F99C0EEC}" presName="accentRepeatNode" presStyleLbl="solidFgAcc1" presStyleIdx="0" presStyleCnt="3"/>
      <dgm:spPr/>
    </dgm:pt>
    <dgm:pt modelId="{299315ED-1991-4F9C-ABE6-7B1BD5AAE04C}" type="pres">
      <dgm:prSet presAssocID="{8A71FA88-DD18-4EFE-88F3-EA5420FD74D4}" presName="text_2" presStyleLbl="node1" presStyleIdx="1" presStyleCnt="3">
        <dgm:presLayoutVars>
          <dgm:bulletEnabled val="1"/>
        </dgm:presLayoutVars>
      </dgm:prSet>
      <dgm:spPr/>
    </dgm:pt>
    <dgm:pt modelId="{2C5EE132-6896-4C6F-A1FC-903AA97EAE5C}" type="pres">
      <dgm:prSet presAssocID="{8A71FA88-DD18-4EFE-88F3-EA5420FD74D4}" presName="accent_2" presStyleCnt="0"/>
      <dgm:spPr/>
    </dgm:pt>
    <dgm:pt modelId="{994F3E5E-B1E4-40CD-9DAA-6B3721C72965}" type="pres">
      <dgm:prSet presAssocID="{8A71FA88-DD18-4EFE-88F3-EA5420FD74D4}" presName="accentRepeatNode" presStyleLbl="solidFgAcc1" presStyleIdx="1" presStyleCnt="3"/>
      <dgm:spPr/>
    </dgm:pt>
    <dgm:pt modelId="{C38DFD6A-0400-43C8-B569-C846F2A4AAF3}" type="pres">
      <dgm:prSet presAssocID="{307E1AC6-7712-4816-99D8-CD49B032E674}" presName="text_3" presStyleLbl="node1" presStyleIdx="2" presStyleCnt="3">
        <dgm:presLayoutVars>
          <dgm:bulletEnabled val="1"/>
        </dgm:presLayoutVars>
      </dgm:prSet>
      <dgm:spPr/>
    </dgm:pt>
    <dgm:pt modelId="{28E4FF4D-35D3-4451-B51E-8EE7DE7E4991}" type="pres">
      <dgm:prSet presAssocID="{307E1AC6-7712-4816-99D8-CD49B032E674}" presName="accent_3" presStyleCnt="0"/>
      <dgm:spPr/>
    </dgm:pt>
    <dgm:pt modelId="{B08258F3-155F-4244-B90A-4FBA83E75CFA}" type="pres">
      <dgm:prSet presAssocID="{307E1AC6-7712-4816-99D8-CD49B032E674}" presName="accentRepeatNode" presStyleLbl="solidFgAcc1" presStyleIdx="2" presStyleCnt="3"/>
      <dgm:spPr/>
    </dgm:pt>
  </dgm:ptLst>
  <dgm:cxnLst>
    <dgm:cxn modelId="{E8A1D205-FBB1-4407-9E32-A20DAF9BBD32}" type="presOf" srcId="{67C0F56F-3680-476D-98E4-A7B75A72716D}" destId="{865000F7-79B8-4809-83BE-98061B21A732}" srcOrd="0" destOrd="0" presId="urn:microsoft.com/office/officeart/2008/layout/VerticalCurvedList"/>
    <dgm:cxn modelId="{8AC3183D-64D2-41EA-A3B5-975460BBAF67}" srcId="{67966966-C2F1-44AE-B4E9-996B1E63C795}" destId="{90479D3D-2A90-4213-BB5A-F906F99C0EEC}" srcOrd="0" destOrd="0" parTransId="{F9616ABF-E87C-4532-B1F0-9EA64ED48F70}" sibTransId="{67C0F56F-3680-476D-98E4-A7B75A72716D}"/>
    <dgm:cxn modelId="{9E7CF254-921D-47D3-B9AF-F96343A94633}" type="presOf" srcId="{67966966-C2F1-44AE-B4E9-996B1E63C795}" destId="{D3F28ADB-F6B1-4E39-8F52-E6EB7515A4B1}" srcOrd="0" destOrd="0" presId="urn:microsoft.com/office/officeart/2008/layout/VerticalCurvedList"/>
    <dgm:cxn modelId="{0FDACD57-CFB7-45CC-A07F-F4E3A942F5DC}" srcId="{67966966-C2F1-44AE-B4E9-996B1E63C795}" destId="{307E1AC6-7712-4816-99D8-CD49B032E674}" srcOrd="2" destOrd="0" parTransId="{20FA08ED-AED1-4D73-8029-523548599F67}" sibTransId="{070C12D0-9A03-4A18-8FA6-FD0853F6F55E}"/>
    <dgm:cxn modelId="{6F80B171-9D9E-4C33-A0F4-60E6B7AC16A0}" type="presOf" srcId="{307E1AC6-7712-4816-99D8-CD49B032E674}" destId="{C38DFD6A-0400-43C8-B569-C846F2A4AAF3}" srcOrd="0" destOrd="0" presId="urn:microsoft.com/office/officeart/2008/layout/VerticalCurvedList"/>
    <dgm:cxn modelId="{C9502F74-0DCD-49D6-A18B-5651840E6D1F}" type="presOf" srcId="{90479D3D-2A90-4213-BB5A-F906F99C0EEC}" destId="{4B5B5174-D997-4067-94CA-A8B89D783A9B}" srcOrd="0" destOrd="0" presId="urn:microsoft.com/office/officeart/2008/layout/VerticalCurvedList"/>
    <dgm:cxn modelId="{DEA3D195-9426-41CF-996D-2A927664C08B}" type="presOf" srcId="{8A71FA88-DD18-4EFE-88F3-EA5420FD74D4}" destId="{299315ED-1991-4F9C-ABE6-7B1BD5AAE04C}" srcOrd="0" destOrd="0" presId="urn:microsoft.com/office/officeart/2008/layout/VerticalCurvedList"/>
    <dgm:cxn modelId="{0CC8C7FC-0813-4280-9036-99CBEF7390E2}" srcId="{67966966-C2F1-44AE-B4E9-996B1E63C795}" destId="{8A71FA88-DD18-4EFE-88F3-EA5420FD74D4}" srcOrd="1" destOrd="0" parTransId="{47875F89-2EC8-455E-8A9A-1AACBC7EAC03}" sibTransId="{C4FFAC66-D4AB-45D6-B7E3-FB603F9A80E9}"/>
    <dgm:cxn modelId="{AF861943-32A2-4151-888A-44E84E4DC5CD}" type="presParOf" srcId="{D3F28ADB-F6B1-4E39-8F52-E6EB7515A4B1}" destId="{432DC533-CB9D-4B24-81EE-540334703B1C}" srcOrd="0" destOrd="0" presId="urn:microsoft.com/office/officeart/2008/layout/VerticalCurvedList"/>
    <dgm:cxn modelId="{BAA9B251-77FA-4635-B77D-AEB97EC76C87}" type="presParOf" srcId="{432DC533-CB9D-4B24-81EE-540334703B1C}" destId="{F3C5A38D-34F2-4DFC-B316-DB3BAA8E6615}" srcOrd="0" destOrd="0" presId="urn:microsoft.com/office/officeart/2008/layout/VerticalCurvedList"/>
    <dgm:cxn modelId="{5C1CA325-3320-47EF-9282-3D8B1D9025D0}" type="presParOf" srcId="{F3C5A38D-34F2-4DFC-B316-DB3BAA8E6615}" destId="{8E89B937-F743-41D8-B8BD-02629155ACFD}" srcOrd="0" destOrd="0" presId="urn:microsoft.com/office/officeart/2008/layout/VerticalCurvedList"/>
    <dgm:cxn modelId="{FC646A2B-9EFE-4ACD-A024-6F75F571E5AC}" type="presParOf" srcId="{F3C5A38D-34F2-4DFC-B316-DB3BAA8E6615}" destId="{865000F7-79B8-4809-83BE-98061B21A732}" srcOrd="1" destOrd="0" presId="urn:microsoft.com/office/officeart/2008/layout/VerticalCurvedList"/>
    <dgm:cxn modelId="{9C987BA6-C8E3-468A-B9C3-F0685254136E}" type="presParOf" srcId="{F3C5A38D-34F2-4DFC-B316-DB3BAA8E6615}" destId="{10639495-8AFB-409F-89FD-91BC8E144BCA}" srcOrd="2" destOrd="0" presId="urn:microsoft.com/office/officeart/2008/layout/VerticalCurvedList"/>
    <dgm:cxn modelId="{CEE2902D-56AF-4A89-B059-2DD071DFBBAC}" type="presParOf" srcId="{F3C5A38D-34F2-4DFC-B316-DB3BAA8E6615}" destId="{EF683EAF-928B-453A-B1E7-54FF245EF4A7}" srcOrd="3" destOrd="0" presId="urn:microsoft.com/office/officeart/2008/layout/VerticalCurvedList"/>
    <dgm:cxn modelId="{5D815DFC-14EB-439B-A31B-74019AA884ED}" type="presParOf" srcId="{432DC533-CB9D-4B24-81EE-540334703B1C}" destId="{4B5B5174-D997-4067-94CA-A8B89D783A9B}" srcOrd="1" destOrd="0" presId="urn:microsoft.com/office/officeart/2008/layout/VerticalCurvedList"/>
    <dgm:cxn modelId="{FC5A7057-AD9B-47A5-8ADC-57055B55B15C}" type="presParOf" srcId="{432DC533-CB9D-4B24-81EE-540334703B1C}" destId="{5F3B442D-49CD-4C62-9DE2-5CF48BA82FAE}" srcOrd="2" destOrd="0" presId="urn:microsoft.com/office/officeart/2008/layout/VerticalCurvedList"/>
    <dgm:cxn modelId="{CD373601-D7A4-499E-AF16-638B6F8C0932}" type="presParOf" srcId="{5F3B442D-49CD-4C62-9DE2-5CF48BA82FAE}" destId="{66FF9866-4F37-47FB-8F38-F24AC38ED26C}" srcOrd="0" destOrd="0" presId="urn:microsoft.com/office/officeart/2008/layout/VerticalCurvedList"/>
    <dgm:cxn modelId="{2A5DA83F-FA88-4A37-ACF7-FBC48224FB40}" type="presParOf" srcId="{432DC533-CB9D-4B24-81EE-540334703B1C}" destId="{299315ED-1991-4F9C-ABE6-7B1BD5AAE04C}" srcOrd="3" destOrd="0" presId="urn:microsoft.com/office/officeart/2008/layout/VerticalCurvedList"/>
    <dgm:cxn modelId="{34004E6F-0229-4199-9310-F067AB0D5390}" type="presParOf" srcId="{432DC533-CB9D-4B24-81EE-540334703B1C}" destId="{2C5EE132-6896-4C6F-A1FC-903AA97EAE5C}" srcOrd="4" destOrd="0" presId="urn:microsoft.com/office/officeart/2008/layout/VerticalCurvedList"/>
    <dgm:cxn modelId="{994A4601-9164-404D-BF21-092F75B750BD}" type="presParOf" srcId="{2C5EE132-6896-4C6F-A1FC-903AA97EAE5C}" destId="{994F3E5E-B1E4-40CD-9DAA-6B3721C72965}" srcOrd="0" destOrd="0" presId="urn:microsoft.com/office/officeart/2008/layout/VerticalCurvedList"/>
    <dgm:cxn modelId="{98038214-978F-4E98-8DD2-6879DAC5CE7E}" type="presParOf" srcId="{432DC533-CB9D-4B24-81EE-540334703B1C}" destId="{C38DFD6A-0400-43C8-B569-C846F2A4AAF3}" srcOrd="5" destOrd="0" presId="urn:microsoft.com/office/officeart/2008/layout/VerticalCurvedList"/>
    <dgm:cxn modelId="{EA3A68FD-3609-4CAF-96C2-5B26E0BE8ACE}" type="presParOf" srcId="{432DC533-CB9D-4B24-81EE-540334703B1C}" destId="{28E4FF4D-35D3-4451-B51E-8EE7DE7E4991}" srcOrd="6" destOrd="0" presId="urn:microsoft.com/office/officeart/2008/layout/VerticalCurvedList"/>
    <dgm:cxn modelId="{7B46EE6D-E17D-469D-9B95-C77BA4195A4E}" type="presParOf" srcId="{28E4FF4D-35D3-4451-B51E-8EE7DE7E4991}" destId="{B08258F3-155F-4244-B90A-4FBA83E75C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B6C18-0078-4F47-8051-92B850BFD55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95FC56-8857-4B4A-A61D-9C177825221B}">
      <dgm:prSet phldrT="[Text]"/>
      <dgm:spPr/>
      <dgm:t>
        <a:bodyPr/>
        <a:lstStyle/>
        <a:p>
          <a:r>
            <a:rPr lang="en-US" dirty="0"/>
            <a:t>Businesses are required to file a Renton B&amp;O tax return for each year they hold a Renton license and engage in business in Renton</a:t>
          </a:r>
        </a:p>
      </dgm:t>
    </dgm:pt>
    <dgm:pt modelId="{D073CF56-2697-48F0-8810-FE96C66E7993}" type="parTrans" cxnId="{F6D42F42-A669-4996-8C27-84BA612A4A33}">
      <dgm:prSet/>
      <dgm:spPr/>
      <dgm:t>
        <a:bodyPr/>
        <a:lstStyle/>
        <a:p>
          <a:endParaRPr lang="en-US"/>
        </a:p>
      </dgm:t>
    </dgm:pt>
    <dgm:pt modelId="{E3CCD69A-4B29-45F8-AD43-35D3D14C5B43}" type="sibTrans" cxnId="{F6D42F42-A669-4996-8C27-84BA612A4A33}">
      <dgm:prSet/>
      <dgm:spPr/>
      <dgm:t>
        <a:bodyPr/>
        <a:lstStyle/>
        <a:p>
          <a:endParaRPr lang="en-US"/>
        </a:p>
      </dgm:t>
    </dgm:pt>
    <dgm:pt modelId="{4C9E4051-318C-4355-9502-527CBBEF851F}">
      <dgm:prSet phldrT="[Text]"/>
      <dgm:spPr/>
      <dgm:t>
        <a:bodyPr/>
        <a:lstStyle/>
        <a:p>
          <a:r>
            <a:rPr lang="en-US" dirty="0"/>
            <a:t>Threshold for B&amp;O tax is $500,000 in gross receipts before tax is due (filing a return is always required) </a:t>
          </a:r>
        </a:p>
      </dgm:t>
    </dgm:pt>
    <dgm:pt modelId="{9BD861AC-B6F6-4072-8131-B0DE187A43AF}" type="parTrans" cxnId="{5725D5E5-EA44-498E-880F-301EF43FDD5A}">
      <dgm:prSet/>
      <dgm:spPr/>
      <dgm:t>
        <a:bodyPr/>
        <a:lstStyle/>
        <a:p>
          <a:endParaRPr lang="en-US"/>
        </a:p>
      </dgm:t>
    </dgm:pt>
    <dgm:pt modelId="{73AF8A58-765A-4CE5-85DB-6DB2448575C3}" type="sibTrans" cxnId="{5725D5E5-EA44-498E-880F-301EF43FDD5A}">
      <dgm:prSet/>
      <dgm:spPr/>
      <dgm:t>
        <a:bodyPr/>
        <a:lstStyle/>
        <a:p>
          <a:endParaRPr lang="en-US"/>
        </a:p>
      </dgm:t>
    </dgm:pt>
    <dgm:pt modelId="{F568946B-9981-497F-B88F-D36449800D9D}">
      <dgm:prSet phldrT="[Text]"/>
      <dgm:spPr/>
      <dgm:t>
        <a:bodyPr/>
        <a:lstStyle/>
        <a:p>
          <a:r>
            <a:rPr lang="en-US" dirty="0"/>
            <a:t>New businesses are generally assigned an annual filing frequency</a:t>
          </a:r>
        </a:p>
      </dgm:t>
    </dgm:pt>
    <dgm:pt modelId="{3A0998C9-C394-4CE3-9081-8076C16E9493}" type="parTrans" cxnId="{96D3DE81-B097-452E-BCD6-BC33A7E6DF26}">
      <dgm:prSet/>
      <dgm:spPr/>
      <dgm:t>
        <a:bodyPr/>
        <a:lstStyle/>
        <a:p>
          <a:endParaRPr lang="en-US"/>
        </a:p>
      </dgm:t>
    </dgm:pt>
    <dgm:pt modelId="{DEB63696-4463-4684-B4B8-3432BE0B00EA}" type="sibTrans" cxnId="{96D3DE81-B097-452E-BCD6-BC33A7E6DF26}">
      <dgm:prSet/>
      <dgm:spPr/>
      <dgm:t>
        <a:bodyPr/>
        <a:lstStyle/>
        <a:p>
          <a:endParaRPr lang="en-US"/>
        </a:p>
      </dgm:t>
    </dgm:pt>
    <dgm:pt modelId="{57C74653-3D1B-42F2-A000-A86D4E71CDA7}">
      <dgm:prSet/>
      <dgm:spPr/>
      <dgm:t>
        <a:bodyPr/>
        <a:lstStyle/>
        <a:p>
          <a:r>
            <a:rPr lang="en-US" dirty="0"/>
            <a:t>Businesses are required to file with both the State of Washington and with the City of Renton</a:t>
          </a:r>
        </a:p>
      </dgm:t>
    </dgm:pt>
    <dgm:pt modelId="{75AEE89F-A0BE-4CEE-8F33-A0FE0705A23F}" type="parTrans" cxnId="{B870C62E-2873-489B-BBAF-73B538D90420}">
      <dgm:prSet/>
      <dgm:spPr/>
      <dgm:t>
        <a:bodyPr/>
        <a:lstStyle/>
        <a:p>
          <a:endParaRPr lang="en-US"/>
        </a:p>
      </dgm:t>
    </dgm:pt>
    <dgm:pt modelId="{0D276CBB-3CE7-4892-B262-7F6825418928}" type="sibTrans" cxnId="{B870C62E-2873-489B-BBAF-73B538D90420}">
      <dgm:prSet/>
      <dgm:spPr/>
      <dgm:t>
        <a:bodyPr/>
        <a:lstStyle/>
        <a:p>
          <a:endParaRPr lang="en-US"/>
        </a:p>
      </dgm:t>
    </dgm:pt>
    <dgm:pt modelId="{2E839DC5-AA5D-4BAD-9A7A-54B6F5DEADB2}" type="pres">
      <dgm:prSet presAssocID="{BA7B6C18-0078-4F47-8051-92B850BFD558}" presName="Name0" presStyleCnt="0">
        <dgm:presLayoutVars>
          <dgm:chMax val="7"/>
          <dgm:chPref val="7"/>
          <dgm:dir/>
        </dgm:presLayoutVars>
      </dgm:prSet>
      <dgm:spPr/>
    </dgm:pt>
    <dgm:pt modelId="{181C0DD2-0B5B-4603-9747-B9EF4154DD21}" type="pres">
      <dgm:prSet presAssocID="{BA7B6C18-0078-4F47-8051-92B850BFD558}" presName="Name1" presStyleCnt="0"/>
      <dgm:spPr/>
    </dgm:pt>
    <dgm:pt modelId="{1EEDDEA2-10FA-476B-98A2-1831B85951E6}" type="pres">
      <dgm:prSet presAssocID="{BA7B6C18-0078-4F47-8051-92B850BFD558}" presName="cycle" presStyleCnt="0"/>
      <dgm:spPr/>
    </dgm:pt>
    <dgm:pt modelId="{7C636A83-48E8-4278-A65A-FE1A3AE36E42}" type="pres">
      <dgm:prSet presAssocID="{BA7B6C18-0078-4F47-8051-92B850BFD558}" presName="srcNode" presStyleLbl="node1" presStyleIdx="0" presStyleCnt="4"/>
      <dgm:spPr/>
    </dgm:pt>
    <dgm:pt modelId="{746E3A68-818D-44AE-AC4E-807D76E073C1}" type="pres">
      <dgm:prSet presAssocID="{BA7B6C18-0078-4F47-8051-92B850BFD558}" presName="conn" presStyleLbl="parChTrans1D2" presStyleIdx="0" presStyleCnt="1"/>
      <dgm:spPr/>
    </dgm:pt>
    <dgm:pt modelId="{3208884A-1D31-4B64-8E9A-CE938D8A1D9C}" type="pres">
      <dgm:prSet presAssocID="{BA7B6C18-0078-4F47-8051-92B850BFD558}" presName="extraNode" presStyleLbl="node1" presStyleIdx="0" presStyleCnt="4"/>
      <dgm:spPr/>
    </dgm:pt>
    <dgm:pt modelId="{D732E2FA-2AB7-41B6-AAA4-CD222B4A5C4D}" type="pres">
      <dgm:prSet presAssocID="{BA7B6C18-0078-4F47-8051-92B850BFD558}" presName="dstNode" presStyleLbl="node1" presStyleIdx="0" presStyleCnt="4"/>
      <dgm:spPr/>
    </dgm:pt>
    <dgm:pt modelId="{D770215F-8AAD-4D81-B84A-461D090F9192}" type="pres">
      <dgm:prSet presAssocID="{5695FC56-8857-4B4A-A61D-9C177825221B}" presName="text_1" presStyleLbl="node1" presStyleIdx="0" presStyleCnt="4" custScaleX="98043">
        <dgm:presLayoutVars>
          <dgm:bulletEnabled val="1"/>
        </dgm:presLayoutVars>
      </dgm:prSet>
      <dgm:spPr/>
    </dgm:pt>
    <dgm:pt modelId="{76EFEECA-9C63-4E05-A047-280D1943987B}" type="pres">
      <dgm:prSet presAssocID="{5695FC56-8857-4B4A-A61D-9C177825221B}" presName="accent_1" presStyleCnt="0"/>
      <dgm:spPr/>
    </dgm:pt>
    <dgm:pt modelId="{931D23BB-2357-46A8-B012-0B1F58088A39}" type="pres">
      <dgm:prSet presAssocID="{5695FC56-8857-4B4A-A61D-9C177825221B}" presName="accentRepeatNode" presStyleLbl="solidFgAcc1" presStyleIdx="0" presStyleCnt="4" custLinFactNeighborX="-44865" custLinFactNeighborY="2551"/>
      <dgm:spPr/>
    </dgm:pt>
    <dgm:pt modelId="{BBECED60-A93B-4A44-A7DB-23524851ABC3}" type="pres">
      <dgm:prSet presAssocID="{4C9E4051-318C-4355-9502-527CBBEF851F}" presName="text_2" presStyleLbl="node1" presStyleIdx="1" presStyleCnt="4">
        <dgm:presLayoutVars>
          <dgm:bulletEnabled val="1"/>
        </dgm:presLayoutVars>
      </dgm:prSet>
      <dgm:spPr/>
    </dgm:pt>
    <dgm:pt modelId="{94D02838-BB99-4850-A603-449A99ED5D07}" type="pres">
      <dgm:prSet presAssocID="{4C9E4051-318C-4355-9502-527CBBEF851F}" presName="accent_2" presStyleCnt="0"/>
      <dgm:spPr/>
    </dgm:pt>
    <dgm:pt modelId="{C0193D45-4F61-47E6-8E29-FA01B8725A52}" type="pres">
      <dgm:prSet presAssocID="{4C9E4051-318C-4355-9502-527CBBEF851F}" presName="accentRepeatNode" presStyleLbl="solidFgAcc1" presStyleIdx="1" presStyleCnt="4"/>
      <dgm:spPr/>
    </dgm:pt>
    <dgm:pt modelId="{6B3CD7E4-C8BB-41B5-A25B-4EE095DD3066}" type="pres">
      <dgm:prSet presAssocID="{F568946B-9981-497F-B88F-D36449800D9D}" presName="text_3" presStyleLbl="node1" presStyleIdx="2" presStyleCnt="4">
        <dgm:presLayoutVars>
          <dgm:bulletEnabled val="1"/>
        </dgm:presLayoutVars>
      </dgm:prSet>
      <dgm:spPr/>
    </dgm:pt>
    <dgm:pt modelId="{7E121BDD-B01D-4141-ACD3-6DFF54B6854D}" type="pres">
      <dgm:prSet presAssocID="{F568946B-9981-497F-B88F-D36449800D9D}" presName="accent_3" presStyleCnt="0"/>
      <dgm:spPr/>
    </dgm:pt>
    <dgm:pt modelId="{A0E7F576-2DC4-4DEF-A283-18A719A6D5E7}" type="pres">
      <dgm:prSet presAssocID="{F568946B-9981-497F-B88F-D36449800D9D}" presName="accentRepeatNode" presStyleLbl="solidFgAcc1" presStyleIdx="2" presStyleCnt="4"/>
      <dgm:spPr/>
    </dgm:pt>
    <dgm:pt modelId="{DCC4BB6F-DF7B-4A45-A38B-89CBDFA8455D}" type="pres">
      <dgm:prSet presAssocID="{57C74653-3D1B-42F2-A000-A86D4E71CDA7}" presName="text_4" presStyleLbl="node1" presStyleIdx="3" presStyleCnt="4">
        <dgm:presLayoutVars>
          <dgm:bulletEnabled val="1"/>
        </dgm:presLayoutVars>
      </dgm:prSet>
      <dgm:spPr/>
    </dgm:pt>
    <dgm:pt modelId="{C2C31A18-9BD8-4803-BCE9-FCE68E22E8C7}" type="pres">
      <dgm:prSet presAssocID="{57C74653-3D1B-42F2-A000-A86D4E71CDA7}" presName="accent_4" presStyleCnt="0"/>
      <dgm:spPr/>
    </dgm:pt>
    <dgm:pt modelId="{0B1267B3-11DA-4D65-ACA0-8D38C800D8AC}" type="pres">
      <dgm:prSet presAssocID="{57C74653-3D1B-42F2-A000-A86D4E71CDA7}" presName="accentRepeatNode" presStyleLbl="solidFgAcc1" presStyleIdx="3" presStyleCnt="4"/>
      <dgm:spPr/>
    </dgm:pt>
  </dgm:ptLst>
  <dgm:cxnLst>
    <dgm:cxn modelId="{B870C62E-2873-489B-BBAF-73B538D90420}" srcId="{BA7B6C18-0078-4F47-8051-92B850BFD558}" destId="{57C74653-3D1B-42F2-A000-A86D4E71CDA7}" srcOrd="3" destOrd="0" parTransId="{75AEE89F-A0BE-4CEE-8F33-A0FE0705A23F}" sibTransId="{0D276CBB-3CE7-4892-B262-7F6825418928}"/>
    <dgm:cxn modelId="{F6D42F42-A669-4996-8C27-84BA612A4A33}" srcId="{BA7B6C18-0078-4F47-8051-92B850BFD558}" destId="{5695FC56-8857-4B4A-A61D-9C177825221B}" srcOrd="0" destOrd="0" parTransId="{D073CF56-2697-48F0-8810-FE96C66E7993}" sibTransId="{E3CCD69A-4B29-45F8-AD43-35D3D14C5B43}"/>
    <dgm:cxn modelId="{B11E9E5F-318C-484D-8B8E-65D54F42C0EF}" type="presOf" srcId="{BA7B6C18-0078-4F47-8051-92B850BFD558}" destId="{2E839DC5-AA5D-4BAD-9A7A-54B6F5DEADB2}" srcOrd="0" destOrd="0" presId="urn:microsoft.com/office/officeart/2008/layout/VerticalCurvedList"/>
    <dgm:cxn modelId="{96D3DE81-B097-452E-BCD6-BC33A7E6DF26}" srcId="{BA7B6C18-0078-4F47-8051-92B850BFD558}" destId="{F568946B-9981-497F-B88F-D36449800D9D}" srcOrd="2" destOrd="0" parTransId="{3A0998C9-C394-4CE3-9081-8076C16E9493}" sibTransId="{DEB63696-4463-4684-B4B8-3432BE0B00EA}"/>
    <dgm:cxn modelId="{3C851A84-F1EC-4A30-9F4E-DAA8AA2B9D79}" type="presOf" srcId="{E3CCD69A-4B29-45F8-AD43-35D3D14C5B43}" destId="{746E3A68-818D-44AE-AC4E-807D76E073C1}" srcOrd="0" destOrd="0" presId="urn:microsoft.com/office/officeart/2008/layout/VerticalCurvedList"/>
    <dgm:cxn modelId="{3BD8648D-9571-406E-801A-DAA6782EA092}" type="presOf" srcId="{5695FC56-8857-4B4A-A61D-9C177825221B}" destId="{D770215F-8AAD-4D81-B84A-461D090F9192}" srcOrd="0" destOrd="0" presId="urn:microsoft.com/office/officeart/2008/layout/VerticalCurvedList"/>
    <dgm:cxn modelId="{C824FCC2-CFA3-47F5-8A6E-8A4EB788F2CB}" type="presOf" srcId="{F568946B-9981-497F-B88F-D36449800D9D}" destId="{6B3CD7E4-C8BB-41B5-A25B-4EE095DD3066}" srcOrd="0" destOrd="0" presId="urn:microsoft.com/office/officeart/2008/layout/VerticalCurvedList"/>
    <dgm:cxn modelId="{5725D5E5-EA44-498E-880F-301EF43FDD5A}" srcId="{BA7B6C18-0078-4F47-8051-92B850BFD558}" destId="{4C9E4051-318C-4355-9502-527CBBEF851F}" srcOrd="1" destOrd="0" parTransId="{9BD861AC-B6F6-4072-8131-B0DE187A43AF}" sibTransId="{73AF8A58-765A-4CE5-85DB-6DB2448575C3}"/>
    <dgm:cxn modelId="{2A229BF1-F90E-4292-B2BB-E319FCED1924}" type="presOf" srcId="{57C74653-3D1B-42F2-A000-A86D4E71CDA7}" destId="{DCC4BB6F-DF7B-4A45-A38B-89CBDFA8455D}" srcOrd="0" destOrd="0" presId="urn:microsoft.com/office/officeart/2008/layout/VerticalCurvedList"/>
    <dgm:cxn modelId="{F17B69F9-5676-405A-AC88-5C1B3CF2BB64}" type="presOf" srcId="{4C9E4051-318C-4355-9502-527CBBEF851F}" destId="{BBECED60-A93B-4A44-A7DB-23524851ABC3}" srcOrd="0" destOrd="0" presId="urn:microsoft.com/office/officeart/2008/layout/VerticalCurvedList"/>
    <dgm:cxn modelId="{7248C8C2-7035-4400-9A43-F5E188B16A93}" type="presParOf" srcId="{2E839DC5-AA5D-4BAD-9A7A-54B6F5DEADB2}" destId="{181C0DD2-0B5B-4603-9747-B9EF4154DD21}" srcOrd="0" destOrd="0" presId="urn:microsoft.com/office/officeart/2008/layout/VerticalCurvedList"/>
    <dgm:cxn modelId="{5F3805ED-E055-4196-9A00-7A04BD1FAABE}" type="presParOf" srcId="{181C0DD2-0B5B-4603-9747-B9EF4154DD21}" destId="{1EEDDEA2-10FA-476B-98A2-1831B85951E6}" srcOrd="0" destOrd="0" presId="urn:microsoft.com/office/officeart/2008/layout/VerticalCurvedList"/>
    <dgm:cxn modelId="{B58A9ED9-8329-4234-9D39-D62B2671E8C3}" type="presParOf" srcId="{1EEDDEA2-10FA-476B-98A2-1831B85951E6}" destId="{7C636A83-48E8-4278-A65A-FE1A3AE36E42}" srcOrd="0" destOrd="0" presId="urn:microsoft.com/office/officeart/2008/layout/VerticalCurvedList"/>
    <dgm:cxn modelId="{7369584C-F2C8-4616-A86B-AFE50DB0A4C6}" type="presParOf" srcId="{1EEDDEA2-10FA-476B-98A2-1831B85951E6}" destId="{746E3A68-818D-44AE-AC4E-807D76E073C1}" srcOrd="1" destOrd="0" presId="urn:microsoft.com/office/officeart/2008/layout/VerticalCurvedList"/>
    <dgm:cxn modelId="{8EF66B09-A688-497B-BA3B-C602AA4FE6AE}" type="presParOf" srcId="{1EEDDEA2-10FA-476B-98A2-1831B85951E6}" destId="{3208884A-1D31-4B64-8E9A-CE938D8A1D9C}" srcOrd="2" destOrd="0" presId="urn:microsoft.com/office/officeart/2008/layout/VerticalCurvedList"/>
    <dgm:cxn modelId="{665817F7-FBCE-4B85-AE20-B6D40C51276F}" type="presParOf" srcId="{1EEDDEA2-10FA-476B-98A2-1831B85951E6}" destId="{D732E2FA-2AB7-41B6-AAA4-CD222B4A5C4D}" srcOrd="3" destOrd="0" presId="urn:microsoft.com/office/officeart/2008/layout/VerticalCurvedList"/>
    <dgm:cxn modelId="{F8B0EEA0-6275-41A0-9422-F12E402F1B4D}" type="presParOf" srcId="{181C0DD2-0B5B-4603-9747-B9EF4154DD21}" destId="{D770215F-8AAD-4D81-B84A-461D090F9192}" srcOrd="1" destOrd="0" presId="urn:microsoft.com/office/officeart/2008/layout/VerticalCurvedList"/>
    <dgm:cxn modelId="{6A3CB398-09C0-4A35-82F4-9827A2319498}" type="presParOf" srcId="{181C0DD2-0B5B-4603-9747-B9EF4154DD21}" destId="{76EFEECA-9C63-4E05-A047-280D1943987B}" srcOrd="2" destOrd="0" presId="urn:microsoft.com/office/officeart/2008/layout/VerticalCurvedList"/>
    <dgm:cxn modelId="{58B3611A-3AC8-4E24-9AD6-F57CB873504C}" type="presParOf" srcId="{76EFEECA-9C63-4E05-A047-280D1943987B}" destId="{931D23BB-2357-46A8-B012-0B1F58088A39}" srcOrd="0" destOrd="0" presId="urn:microsoft.com/office/officeart/2008/layout/VerticalCurvedList"/>
    <dgm:cxn modelId="{2C7A2AA6-FD43-483D-A6D0-E80E7A81D6AE}" type="presParOf" srcId="{181C0DD2-0B5B-4603-9747-B9EF4154DD21}" destId="{BBECED60-A93B-4A44-A7DB-23524851ABC3}" srcOrd="3" destOrd="0" presId="urn:microsoft.com/office/officeart/2008/layout/VerticalCurvedList"/>
    <dgm:cxn modelId="{BF8F094D-9850-4C60-B59C-B55AFDAF4664}" type="presParOf" srcId="{181C0DD2-0B5B-4603-9747-B9EF4154DD21}" destId="{94D02838-BB99-4850-A603-449A99ED5D07}" srcOrd="4" destOrd="0" presId="urn:microsoft.com/office/officeart/2008/layout/VerticalCurvedList"/>
    <dgm:cxn modelId="{1963CF63-CE0F-43F5-92BE-4C81D3E79ABE}" type="presParOf" srcId="{94D02838-BB99-4850-A603-449A99ED5D07}" destId="{C0193D45-4F61-47E6-8E29-FA01B8725A52}" srcOrd="0" destOrd="0" presId="urn:microsoft.com/office/officeart/2008/layout/VerticalCurvedList"/>
    <dgm:cxn modelId="{C1F542CB-9953-44A5-8D74-8ECC0D47438F}" type="presParOf" srcId="{181C0DD2-0B5B-4603-9747-B9EF4154DD21}" destId="{6B3CD7E4-C8BB-41B5-A25B-4EE095DD3066}" srcOrd="5" destOrd="0" presId="urn:microsoft.com/office/officeart/2008/layout/VerticalCurvedList"/>
    <dgm:cxn modelId="{2180BEF0-69D2-4376-982D-AFE58CE152AF}" type="presParOf" srcId="{181C0DD2-0B5B-4603-9747-B9EF4154DD21}" destId="{7E121BDD-B01D-4141-ACD3-6DFF54B6854D}" srcOrd="6" destOrd="0" presId="urn:microsoft.com/office/officeart/2008/layout/VerticalCurvedList"/>
    <dgm:cxn modelId="{7BB472D4-F730-491B-8AD3-D7D9C1F2D9BD}" type="presParOf" srcId="{7E121BDD-B01D-4141-ACD3-6DFF54B6854D}" destId="{A0E7F576-2DC4-4DEF-A283-18A719A6D5E7}" srcOrd="0" destOrd="0" presId="urn:microsoft.com/office/officeart/2008/layout/VerticalCurvedList"/>
    <dgm:cxn modelId="{3D296BE8-F52B-4B4C-9C75-81137840C342}" type="presParOf" srcId="{181C0DD2-0B5B-4603-9747-B9EF4154DD21}" destId="{DCC4BB6F-DF7B-4A45-A38B-89CBDFA8455D}" srcOrd="7" destOrd="0" presId="urn:microsoft.com/office/officeart/2008/layout/VerticalCurvedList"/>
    <dgm:cxn modelId="{3227574A-D2C7-4CEC-AFF0-D27BDC4A4636}" type="presParOf" srcId="{181C0DD2-0B5B-4603-9747-B9EF4154DD21}" destId="{C2C31A18-9BD8-4803-BCE9-FCE68E22E8C7}" srcOrd="8" destOrd="0" presId="urn:microsoft.com/office/officeart/2008/layout/VerticalCurvedList"/>
    <dgm:cxn modelId="{21CCE68B-CA71-4A50-AA5D-34E4D92490B8}" type="presParOf" srcId="{C2C31A18-9BD8-4803-BCE9-FCE68E22E8C7}" destId="{0B1267B3-11DA-4D65-ACA0-8D38C800D8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966966-C2F1-44AE-B4E9-996B1E63C795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55AA4-0A23-4683-8A5A-A8926D2FC448}">
      <dgm:prSet phldrT="[Text]"/>
      <dgm:spPr/>
      <dgm:t>
        <a:bodyPr/>
        <a:lstStyle/>
        <a:p>
          <a:r>
            <a:rPr lang="en-US" dirty="0"/>
            <a:t>Retailing- Retail sales to consumers including construction, repairs, or alterations</a:t>
          </a:r>
        </a:p>
      </dgm:t>
    </dgm:pt>
    <dgm:pt modelId="{CF3EDFB6-72F2-46E7-832D-ACC73168FC11}" type="parTrans" cxnId="{53FDFE00-7C80-4990-A296-91315B2E285B}">
      <dgm:prSet/>
      <dgm:spPr/>
      <dgm:t>
        <a:bodyPr/>
        <a:lstStyle/>
        <a:p>
          <a:endParaRPr lang="en-US"/>
        </a:p>
      </dgm:t>
    </dgm:pt>
    <dgm:pt modelId="{17D571C7-AC8E-4601-9973-4760791AE4B4}" type="sibTrans" cxnId="{53FDFE00-7C80-4990-A296-91315B2E285B}">
      <dgm:prSet/>
      <dgm:spPr/>
      <dgm:t>
        <a:bodyPr/>
        <a:lstStyle/>
        <a:p>
          <a:endParaRPr lang="en-US"/>
        </a:p>
      </dgm:t>
    </dgm:pt>
    <dgm:pt modelId="{C2265940-10B2-4C71-9456-9495B38BF85A}">
      <dgm:prSet/>
      <dgm:spPr/>
      <dgm:t>
        <a:bodyPr/>
        <a:lstStyle/>
        <a:p>
          <a:r>
            <a:rPr lang="en-US" dirty="0"/>
            <a:t>Manufacturing/Processing for Hire – Producing a new, different or useful substance  or article</a:t>
          </a:r>
        </a:p>
        <a:p>
          <a:r>
            <a:rPr lang="en-US" dirty="0"/>
            <a:t>Printing / Publishing 	</a:t>
          </a:r>
        </a:p>
      </dgm:t>
    </dgm:pt>
    <dgm:pt modelId="{67A224B9-487C-4D22-971D-2CE3F6C571E0}" type="parTrans" cxnId="{95100E5E-9BDA-4432-BAD4-3AC738766E18}">
      <dgm:prSet/>
      <dgm:spPr/>
      <dgm:t>
        <a:bodyPr/>
        <a:lstStyle/>
        <a:p>
          <a:endParaRPr lang="en-US"/>
        </a:p>
      </dgm:t>
    </dgm:pt>
    <dgm:pt modelId="{6A981C10-24E8-44A4-83FC-08107D98CFC7}" type="sibTrans" cxnId="{95100E5E-9BDA-4432-BAD4-3AC738766E18}">
      <dgm:prSet/>
      <dgm:spPr/>
      <dgm:t>
        <a:bodyPr/>
        <a:lstStyle/>
        <a:p>
          <a:endParaRPr lang="en-US"/>
        </a:p>
      </dgm:t>
    </dgm:pt>
    <dgm:pt modelId="{8B51C3B4-4357-41A6-AB91-3E1CBBA137D9}">
      <dgm:prSet/>
      <dgm:spPr/>
      <dgm:t>
        <a:bodyPr/>
        <a:lstStyle/>
        <a:p>
          <a:r>
            <a:rPr lang="en-US" dirty="0"/>
            <a:t>Service &amp; Other (Not Apportioned) – personal and professional services or not subject to another classification</a:t>
          </a:r>
        </a:p>
        <a:p>
          <a:r>
            <a:rPr lang="en-US" dirty="0"/>
            <a:t>Service &amp; Other (Apportioned)- Same as above but in more than one jurisdiction</a:t>
          </a:r>
        </a:p>
      </dgm:t>
    </dgm:pt>
    <dgm:pt modelId="{AD2D7010-C219-4593-B8C9-24A84222726B}" type="parTrans" cxnId="{44916954-DF98-4B0E-A829-D27C6CCF0613}">
      <dgm:prSet/>
      <dgm:spPr/>
      <dgm:t>
        <a:bodyPr/>
        <a:lstStyle/>
        <a:p>
          <a:endParaRPr lang="en-US"/>
        </a:p>
      </dgm:t>
    </dgm:pt>
    <dgm:pt modelId="{B992A5D8-2FF2-424C-A0CB-FC09D6B48922}" type="sibTrans" cxnId="{44916954-DF98-4B0E-A829-D27C6CCF0613}">
      <dgm:prSet/>
      <dgm:spPr/>
      <dgm:t>
        <a:bodyPr/>
        <a:lstStyle/>
        <a:p>
          <a:endParaRPr lang="en-US"/>
        </a:p>
      </dgm:t>
    </dgm:pt>
    <dgm:pt modelId="{21DE2154-1A34-4AAE-96CF-8A8A5A2382D6}">
      <dgm:prSet phldrT="[Text]"/>
      <dgm:spPr/>
      <dgm:t>
        <a:bodyPr/>
        <a:lstStyle/>
        <a:p>
          <a:r>
            <a:rPr lang="en-US" dirty="0"/>
            <a:t>Retail Services	- retail sales for personal, business or professional services (Amusement, physical fitness, rental, </a:t>
          </a:r>
          <a:r>
            <a:rPr lang="en-US" dirty="0" err="1"/>
            <a:t>ect</a:t>
          </a:r>
          <a:r>
            <a:rPr lang="en-US" dirty="0"/>
            <a:t>.)</a:t>
          </a:r>
        </a:p>
      </dgm:t>
    </dgm:pt>
    <dgm:pt modelId="{68F4BAFE-9BF2-4E50-A5AE-387C550D46AE}" type="parTrans" cxnId="{7C853CF7-1045-4FCC-B06E-81ECEA770DA0}">
      <dgm:prSet/>
      <dgm:spPr/>
      <dgm:t>
        <a:bodyPr/>
        <a:lstStyle/>
        <a:p>
          <a:endParaRPr lang="en-US"/>
        </a:p>
      </dgm:t>
    </dgm:pt>
    <dgm:pt modelId="{A6A80604-8230-4A40-B4A9-954E71921497}" type="sibTrans" cxnId="{7C853CF7-1045-4FCC-B06E-81ECEA770DA0}">
      <dgm:prSet/>
      <dgm:spPr/>
      <dgm:t>
        <a:bodyPr/>
        <a:lstStyle/>
        <a:p>
          <a:endParaRPr lang="en-US"/>
        </a:p>
      </dgm:t>
    </dgm:pt>
    <dgm:pt modelId="{BE8992E3-C672-4D85-B1CA-29CAF3A3B4F3}">
      <dgm:prSet phldrT="[Text]"/>
      <dgm:spPr/>
      <dgm:t>
        <a:bodyPr/>
        <a:lstStyle/>
        <a:p>
          <a:r>
            <a:rPr lang="en-US" dirty="0"/>
            <a:t>Wholesaling – Same as retail sales except to persons for resale with resellers permit</a:t>
          </a:r>
        </a:p>
      </dgm:t>
    </dgm:pt>
    <dgm:pt modelId="{6ED4E226-06C4-49B9-8CED-4F7CDA67378E}" type="parTrans" cxnId="{C8DA5F25-4FF3-455D-869D-4864A76D8489}">
      <dgm:prSet/>
      <dgm:spPr/>
      <dgm:t>
        <a:bodyPr/>
        <a:lstStyle/>
        <a:p>
          <a:endParaRPr lang="en-US"/>
        </a:p>
      </dgm:t>
    </dgm:pt>
    <dgm:pt modelId="{F54F2ACB-37DF-4739-9A2D-30F1164E1B0F}" type="sibTrans" cxnId="{C8DA5F25-4FF3-455D-869D-4864A76D8489}">
      <dgm:prSet/>
      <dgm:spPr/>
      <dgm:t>
        <a:bodyPr/>
        <a:lstStyle/>
        <a:p>
          <a:endParaRPr lang="en-US"/>
        </a:p>
      </dgm:t>
    </dgm:pt>
    <dgm:pt modelId="{D3F28ADB-F6B1-4E39-8F52-E6EB7515A4B1}" type="pres">
      <dgm:prSet presAssocID="{67966966-C2F1-44AE-B4E9-996B1E63C795}" presName="Name0" presStyleCnt="0">
        <dgm:presLayoutVars>
          <dgm:chMax val="7"/>
          <dgm:chPref val="7"/>
          <dgm:dir/>
        </dgm:presLayoutVars>
      </dgm:prSet>
      <dgm:spPr/>
    </dgm:pt>
    <dgm:pt modelId="{432DC533-CB9D-4B24-81EE-540334703B1C}" type="pres">
      <dgm:prSet presAssocID="{67966966-C2F1-44AE-B4E9-996B1E63C795}" presName="Name1" presStyleCnt="0"/>
      <dgm:spPr/>
    </dgm:pt>
    <dgm:pt modelId="{F3C5A38D-34F2-4DFC-B316-DB3BAA8E6615}" type="pres">
      <dgm:prSet presAssocID="{67966966-C2F1-44AE-B4E9-996B1E63C795}" presName="cycle" presStyleCnt="0"/>
      <dgm:spPr/>
    </dgm:pt>
    <dgm:pt modelId="{8E89B937-F743-41D8-B8BD-02629155ACFD}" type="pres">
      <dgm:prSet presAssocID="{67966966-C2F1-44AE-B4E9-996B1E63C795}" presName="srcNode" presStyleLbl="node1" presStyleIdx="0" presStyleCnt="5"/>
      <dgm:spPr/>
    </dgm:pt>
    <dgm:pt modelId="{865000F7-79B8-4809-83BE-98061B21A732}" type="pres">
      <dgm:prSet presAssocID="{67966966-C2F1-44AE-B4E9-996B1E63C795}" presName="conn" presStyleLbl="parChTrans1D2" presStyleIdx="0" presStyleCnt="1"/>
      <dgm:spPr/>
    </dgm:pt>
    <dgm:pt modelId="{10639495-8AFB-409F-89FD-91BC8E144BCA}" type="pres">
      <dgm:prSet presAssocID="{67966966-C2F1-44AE-B4E9-996B1E63C795}" presName="extraNode" presStyleLbl="node1" presStyleIdx="0" presStyleCnt="5"/>
      <dgm:spPr/>
    </dgm:pt>
    <dgm:pt modelId="{EF683EAF-928B-453A-B1E7-54FF245EF4A7}" type="pres">
      <dgm:prSet presAssocID="{67966966-C2F1-44AE-B4E9-996B1E63C795}" presName="dstNode" presStyleLbl="node1" presStyleIdx="0" presStyleCnt="5"/>
      <dgm:spPr/>
    </dgm:pt>
    <dgm:pt modelId="{8CE6EB7A-AB89-4018-BE11-31BFE1DA9C59}" type="pres">
      <dgm:prSet presAssocID="{B8055AA4-0A23-4683-8A5A-A8926D2FC448}" presName="text_1" presStyleLbl="node1" presStyleIdx="0" presStyleCnt="5" custLinFactNeighborX="-279" custLinFactNeighborY="-4629">
        <dgm:presLayoutVars>
          <dgm:bulletEnabled val="1"/>
        </dgm:presLayoutVars>
      </dgm:prSet>
      <dgm:spPr/>
    </dgm:pt>
    <dgm:pt modelId="{05032065-B100-4EA9-B99F-8282A8935EE9}" type="pres">
      <dgm:prSet presAssocID="{B8055AA4-0A23-4683-8A5A-A8926D2FC448}" presName="accent_1" presStyleCnt="0"/>
      <dgm:spPr/>
    </dgm:pt>
    <dgm:pt modelId="{37B91BCA-7301-484F-AD9A-974D488E7FAF}" type="pres">
      <dgm:prSet presAssocID="{B8055AA4-0A23-4683-8A5A-A8926D2FC448}" presName="accentRepeatNode" presStyleLbl="solidFgAcc1" presStyleIdx="0" presStyleCnt="5"/>
      <dgm:spPr/>
    </dgm:pt>
    <dgm:pt modelId="{2715D332-8B0E-40FA-8CEF-A2BA84DC26A6}" type="pres">
      <dgm:prSet presAssocID="{BE8992E3-C672-4D85-B1CA-29CAF3A3B4F3}" presName="text_2" presStyleLbl="node1" presStyleIdx="1" presStyleCnt="5">
        <dgm:presLayoutVars>
          <dgm:bulletEnabled val="1"/>
        </dgm:presLayoutVars>
      </dgm:prSet>
      <dgm:spPr/>
    </dgm:pt>
    <dgm:pt modelId="{543C418E-9A44-4343-A2AA-93A4D36B9921}" type="pres">
      <dgm:prSet presAssocID="{BE8992E3-C672-4D85-B1CA-29CAF3A3B4F3}" presName="accent_2" presStyleCnt="0"/>
      <dgm:spPr/>
    </dgm:pt>
    <dgm:pt modelId="{00565361-13F2-4C75-8AC3-8E3CBE27630C}" type="pres">
      <dgm:prSet presAssocID="{BE8992E3-C672-4D85-B1CA-29CAF3A3B4F3}" presName="accentRepeatNode" presStyleLbl="solidFgAcc1" presStyleIdx="1" presStyleCnt="5"/>
      <dgm:spPr/>
    </dgm:pt>
    <dgm:pt modelId="{8B6563BB-0C2E-4FA5-B0B6-A99BA9A7EE48}" type="pres">
      <dgm:prSet presAssocID="{21DE2154-1A34-4AAE-96CF-8A8A5A2382D6}" presName="text_3" presStyleLbl="node1" presStyleIdx="2" presStyleCnt="5">
        <dgm:presLayoutVars>
          <dgm:bulletEnabled val="1"/>
        </dgm:presLayoutVars>
      </dgm:prSet>
      <dgm:spPr/>
    </dgm:pt>
    <dgm:pt modelId="{B9FAA3CE-5CAE-4EB7-943C-7CEA754BEFF5}" type="pres">
      <dgm:prSet presAssocID="{21DE2154-1A34-4AAE-96CF-8A8A5A2382D6}" presName="accent_3" presStyleCnt="0"/>
      <dgm:spPr/>
    </dgm:pt>
    <dgm:pt modelId="{2201FE95-0606-45ED-962D-31AFE51F966A}" type="pres">
      <dgm:prSet presAssocID="{21DE2154-1A34-4AAE-96CF-8A8A5A2382D6}" presName="accentRepeatNode" presStyleLbl="solidFgAcc1" presStyleIdx="2" presStyleCnt="5"/>
      <dgm:spPr/>
    </dgm:pt>
    <dgm:pt modelId="{59D7866C-909B-4BCC-BB04-CC6C650EBBAC}" type="pres">
      <dgm:prSet presAssocID="{8B51C3B4-4357-41A6-AB91-3E1CBBA137D9}" presName="text_4" presStyleLbl="node1" presStyleIdx="3" presStyleCnt="5">
        <dgm:presLayoutVars>
          <dgm:bulletEnabled val="1"/>
        </dgm:presLayoutVars>
      </dgm:prSet>
      <dgm:spPr/>
    </dgm:pt>
    <dgm:pt modelId="{681965AF-6B8F-4CAA-A413-BDEBDF49887E}" type="pres">
      <dgm:prSet presAssocID="{8B51C3B4-4357-41A6-AB91-3E1CBBA137D9}" presName="accent_4" presStyleCnt="0"/>
      <dgm:spPr/>
    </dgm:pt>
    <dgm:pt modelId="{C9B52364-C2ED-43FD-AC47-81C7FF76532B}" type="pres">
      <dgm:prSet presAssocID="{8B51C3B4-4357-41A6-AB91-3E1CBBA137D9}" presName="accentRepeatNode" presStyleLbl="solidFgAcc1" presStyleIdx="3" presStyleCnt="5"/>
      <dgm:spPr/>
    </dgm:pt>
    <dgm:pt modelId="{C1DB139A-7E86-4AA8-90F2-1F1D0ADDA5EB}" type="pres">
      <dgm:prSet presAssocID="{C2265940-10B2-4C71-9456-9495B38BF85A}" presName="text_5" presStyleLbl="node1" presStyleIdx="4" presStyleCnt="5">
        <dgm:presLayoutVars>
          <dgm:bulletEnabled val="1"/>
        </dgm:presLayoutVars>
      </dgm:prSet>
      <dgm:spPr/>
    </dgm:pt>
    <dgm:pt modelId="{307B2F35-2030-417B-9604-ACAA6ADDA69C}" type="pres">
      <dgm:prSet presAssocID="{C2265940-10B2-4C71-9456-9495B38BF85A}" presName="accent_5" presStyleCnt="0"/>
      <dgm:spPr/>
    </dgm:pt>
    <dgm:pt modelId="{17069FBF-E27A-40E3-ADF2-A85BBD649958}" type="pres">
      <dgm:prSet presAssocID="{C2265940-10B2-4C71-9456-9495B38BF85A}" presName="accentRepeatNode" presStyleLbl="solidFgAcc1" presStyleIdx="4" presStyleCnt="5"/>
      <dgm:spPr/>
    </dgm:pt>
  </dgm:ptLst>
  <dgm:cxnLst>
    <dgm:cxn modelId="{53FDFE00-7C80-4990-A296-91315B2E285B}" srcId="{67966966-C2F1-44AE-B4E9-996B1E63C795}" destId="{B8055AA4-0A23-4683-8A5A-A8926D2FC448}" srcOrd="0" destOrd="0" parTransId="{CF3EDFB6-72F2-46E7-832D-ACC73168FC11}" sibTransId="{17D571C7-AC8E-4601-9973-4760791AE4B4}"/>
    <dgm:cxn modelId="{0ED73D1B-381C-4188-8387-F3C8A4775EEC}" type="presOf" srcId="{C2265940-10B2-4C71-9456-9495B38BF85A}" destId="{C1DB139A-7E86-4AA8-90F2-1F1D0ADDA5EB}" srcOrd="0" destOrd="0" presId="urn:microsoft.com/office/officeart/2008/layout/VerticalCurvedList"/>
    <dgm:cxn modelId="{C8DA5F25-4FF3-455D-869D-4864A76D8489}" srcId="{67966966-C2F1-44AE-B4E9-996B1E63C795}" destId="{BE8992E3-C672-4D85-B1CA-29CAF3A3B4F3}" srcOrd="1" destOrd="0" parTransId="{6ED4E226-06C4-49B9-8CED-4F7CDA67378E}" sibTransId="{F54F2ACB-37DF-4739-9A2D-30F1164E1B0F}"/>
    <dgm:cxn modelId="{44916954-DF98-4B0E-A829-D27C6CCF0613}" srcId="{67966966-C2F1-44AE-B4E9-996B1E63C795}" destId="{8B51C3B4-4357-41A6-AB91-3E1CBBA137D9}" srcOrd="3" destOrd="0" parTransId="{AD2D7010-C219-4593-B8C9-24A84222726B}" sibTransId="{B992A5D8-2FF2-424C-A0CB-FC09D6B48922}"/>
    <dgm:cxn modelId="{9E7CF254-921D-47D3-B9AF-F96343A94633}" type="presOf" srcId="{67966966-C2F1-44AE-B4E9-996B1E63C795}" destId="{D3F28ADB-F6B1-4E39-8F52-E6EB7515A4B1}" srcOrd="0" destOrd="0" presId="urn:microsoft.com/office/officeart/2008/layout/VerticalCurvedList"/>
    <dgm:cxn modelId="{95100E5E-9BDA-4432-BAD4-3AC738766E18}" srcId="{67966966-C2F1-44AE-B4E9-996B1E63C795}" destId="{C2265940-10B2-4C71-9456-9495B38BF85A}" srcOrd="4" destOrd="0" parTransId="{67A224B9-487C-4D22-971D-2CE3F6C571E0}" sibTransId="{6A981C10-24E8-44A4-83FC-08107D98CFC7}"/>
    <dgm:cxn modelId="{091D6EB2-8691-40EE-A6B0-74796BFD4C09}" type="presOf" srcId="{8B51C3B4-4357-41A6-AB91-3E1CBBA137D9}" destId="{59D7866C-909B-4BCC-BB04-CC6C650EBBAC}" srcOrd="0" destOrd="0" presId="urn:microsoft.com/office/officeart/2008/layout/VerticalCurvedList"/>
    <dgm:cxn modelId="{99D221BF-4152-41E2-A910-E654D580C249}" type="presOf" srcId="{B8055AA4-0A23-4683-8A5A-A8926D2FC448}" destId="{8CE6EB7A-AB89-4018-BE11-31BFE1DA9C59}" srcOrd="0" destOrd="0" presId="urn:microsoft.com/office/officeart/2008/layout/VerticalCurvedList"/>
    <dgm:cxn modelId="{BB0F77D7-5AE0-45D8-9785-8BCD36795868}" type="presOf" srcId="{BE8992E3-C672-4D85-B1CA-29CAF3A3B4F3}" destId="{2715D332-8B0E-40FA-8CEF-A2BA84DC26A6}" srcOrd="0" destOrd="0" presId="urn:microsoft.com/office/officeart/2008/layout/VerticalCurvedList"/>
    <dgm:cxn modelId="{372D68E7-E390-41FC-99F2-80DA79CA318C}" type="presOf" srcId="{21DE2154-1A34-4AAE-96CF-8A8A5A2382D6}" destId="{8B6563BB-0C2E-4FA5-B0B6-A99BA9A7EE48}" srcOrd="0" destOrd="0" presId="urn:microsoft.com/office/officeart/2008/layout/VerticalCurvedList"/>
    <dgm:cxn modelId="{B063EAF1-2CE3-4601-A485-4B25FE1D2DDD}" type="presOf" srcId="{17D571C7-AC8E-4601-9973-4760791AE4B4}" destId="{865000F7-79B8-4809-83BE-98061B21A732}" srcOrd="0" destOrd="0" presId="urn:microsoft.com/office/officeart/2008/layout/VerticalCurvedList"/>
    <dgm:cxn modelId="{7C853CF7-1045-4FCC-B06E-81ECEA770DA0}" srcId="{67966966-C2F1-44AE-B4E9-996B1E63C795}" destId="{21DE2154-1A34-4AAE-96CF-8A8A5A2382D6}" srcOrd="2" destOrd="0" parTransId="{68F4BAFE-9BF2-4E50-A5AE-387C550D46AE}" sibTransId="{A6A80604-8230-4A40-B4A9-954E71921497}"/>
    <dgm:cxn modelId="{AF861943-32A2-4151-888A-44E84E4DC5CD}" type="presParOf" srcId="{D3F28ADB-F6B1-4E39-8F52-E6EB7515A4B1}" destId="{432DC533-CB9D-4B24-81EE-540334703B1C}" srcOrd="0" destOrd="0" presId="urn:microsoft.com/office/officeart/2008/layout/VerticalCurvedList"/>
    <dgm:cxn modelId="{BAA9B251-77FA-4635-B77D-AEB97EC76C87}" type="presParOf" srcId="{432DC533-CB9D-4B24-81EE-540334703B1C}" destId="{F3C5A38D-34F2-4DFC-B316-DB3BAA8E6615}" srcOrd="0" destOrd="0" presId="urn:microsoft.com/office/officeart/2008/layout/VerticalCurvedList"/>
    <dgm:cxn modelId="{5C1CA325-3320-47EF-9282-3D8B1D9025D0}" type="presParOf" srcId="{F3C5A38D-34F2-4DFC-B316-DB3BAA8E6615}" destId="{8E89B937-F743-41D8-B8BD-02629155ACFD}" srcOrd="0" destOrd="0" presId="urn:microsoft.com/office/officeart/2008/layout/VerticalCurvedList"/>
    <dgm:cxn modelId="{FC646A2B-9EFE-4ACD-A024-6F75F571E5AC}" type="presParOf" srcId="{F3C5A38D-34F2-4DFC-B316-DB3BAA8E6615}" destId="{865000F7-79B8-4809-83BE-98061B21A732}" srcOrd="1" destOrd="0" presId="urn:microsoft.com/office/officeart/2008/layout/VerticalCurvedList"/>
    <dgm:cxn modelId="{9C987BA6-C8E3-468A-B9C3-F0685254136E}" type="presParOf" srcId="{F3C5A38D-34F2-4DFC-B316-DB3BAA8E6615}" destId="{10639495-8AFB-409F-89FD-91BC8E144BCA}" srcOrd="2" destOrd="0" presId="urn:microsoft.com/office/officeart/2008/layout/VerticalCurvedList"/>
    <dgm:cxn modelId="{CEE2902D-56AF-4A89-B059-2DD071DFBBAC}" type="presParOf" srcId="{F3C5A38D-34F2-4DFC-B316-DB3BAA8E6615}" destId="{EF683EAF-928B-453A-B1E7-54FF245EF4A7}" srcOrd="3" destOrd="0" presId="urn:microsoft.com/office/officeart/2008/layout/VerticalCurvedList"/>
    <dgm:cxn modelId="{CD13159A-A362-4D21-8101-DD4567D76D18}" type="presParOf" srcId="{432DC533-CB9D-4B24-81EE-540334703B1C}" destId="{8CE6EB7A-AB89-4018-BE11-31BFE1DA9C59}" srcOrd="1" destOrd="0" presId="urn:microsoft.com/office/officeart/2008/layout/VerticalCurvedList"/>
    <dgm:cxn modelId="{4762F92F-8206-4E61-B243-6A49D1B42310}" type="presParOf" srcId="{432DC533-CB9D-4B24-81EE-540334703B1C}" destId="{05032065-B100-4EA9-B99F-8282A8935EE9}" srcOrd="2" destOrd="0" presId="urn:microsoft.com/office/officeart/2008/layout/VerticalCurvedList"/>
    <dgm:cxn modelId="{44C7AC74-356B-46B4-B99B-212C313FDA7F}" type="presParOf" srcId="{05032065-B100-4EA9-B99F-8282A8935EE9}" destId="{37B91BCA-7301-484F-AD9A-974D488E7FAF}" srcOrd="0" destOrd="0" presId="urn:microsoft.com/office/officeart/2008/layout/VerticalCurvedList"/>
    <dgm:cxn modelId="{0971A8B4-0B51-45E8-ACB0-45850A57E8A7}" type="presParOf" srcId="{432DC533-CB9D-4B24-81EE-540334703B1C}" destId="{2715D332-8B0E-40FA-8CEF-A2BA84DC26A6}" srcOrd="3" destOrd="0" presId="urn:microsoft.com/office/officeart/2008/layout/VerticalCurvedList"/>
    <dgm:cxn modelId="{F8A8D5B4-0BB2-46E2-A4E3-59B58DBCAF0E}" type="presParOf" srcId="{432DC533-CB9D-4B24-81EE-540334703B1C}" destId="{543C418E-9A44-4343-A2AA-93A4D36B9921}" srcOrd="4" destOrd="0" presId="urn:microsoft.com/office/officeart/2008/layout/VerticalCurvedList"/>
    <dgm:cxn modelId="{9D16E6BC-71A2-4CFE-B212-549DACF4F152}" type="presParOf" srcId="{543C418E-9A44-4343-A2AA-93A4D36B9921}" destId="{00565361-13F2-4C75-8AC3-8E3CBE27630C}" srcOrd="0" destOrd="0" presId="urn:microsoft.com/office/officeart/2008/layout/VerticalCurvedList"/>
    <dgm:cxn modelId="{BC5EFA1A-A1C8-4BD5-8A2A-29F4E24CDCA8}" type="presParOf" srcId="{432DC533-CB9D-4B24-81EE-540334703B1C}" destId="{8B6563BB-0C2E-4FA5-B0B6-A99BA9A7EE48}" srcOrd="5" destOrd="0" presId="urn:microsoft.com/office/officeart/2008/layout/VerticalCurvedList"/>
    <dgm:cxn modelId="{A3CDBFE4-7133-46E6-9192-18AB63600518}" type="presParOf" srcId="{432DC533-CB9D-4B24-81EE-540334703B1C}" destId="{B9FAA3CE-5CAE-4EB7-943C-7CEA754BEFF5}" srcOrd="6" destOrd="0" presId="urn:microsoft.com/office/officeart/2008/layout/VerticalCurvedList"/>
    <dgm:cxn modelId="{8525F743-20E0-49E5-ADBE-CBF1444577E4}" type="presParOf" srcId="{B9FAA3CE-5CAE-4EB7-943C-7CEA754BEFF5}" destId="{2201FE95-0606-45ED-962D-31AFE51F966A}" srcOrd="0" destOrd="0" presId="urn:microsoft.com/office/officeart/2008/layout/VerticalCurvedList"/>
    <dgm:cxn modelId="{46AF097B-48E4-4392-A49A-967DC6A4E49C}" type="presParOf" srcId="{432DC533-CB9D-4B24-81EE-540334703B1C}" destId="{59D7866C-909B-4BCC-BB04-CC6C650EBBAC}" srcOrd="7" destOrd="0" presId="urn:microsoft.com/office/officeart/2008/layout/VerticalCurvedList"/>
    <dgm:cxn modelId="{EA82B4C7-01FB-48D1-A238-DFE906F532C5}" type="presParOf" srcId="{432DC533-CB9D-4B24-81EE-540334703B1C}" destId="{681965AF-6B8F-4CAA-A413-BDEBDF49887E}" srcOrd="8" destOrd="0" presId="urn:microsoft.com/office/officeart/2008/layout/VerticalCurvedList"/>
    <dgm:cxn modelId="{5DCCA05B-EA12-4F70-BD5D-C4DDE630A91E}" type="presParOf" srcId="{681965AF-6B8F-4CAA-A413-BDEBDF49887E}" destId="{C9B52364-C2ED-43FD-AC47-81C7FF76532B}" srcOrd="0" destOrd="0" presId="urn:microsoft.com/office/officeart/2008/layout/VerticalCurvedList"/>
    <dgm:cxn modelId="{D2634CD4-B7BC-4190-BE36-E6E4F1E5ADE4}" type="presParOf" srcId="{432DC533-CB9D-4B24-81EE-540334703B1C}" destId="{C1DB139A-7E86-4AA8-90F2-1F1D0ADDA5EB}" srcOrd="9" destOrd="0" presId="urn:microsoft.com/office/officeart/2008/layout/VerticalCurvedList"/>
    <dgm:cxn modelId="{8A347103-1231-4A02-A6EF-73105F2AF847}" type="presParOf" srcId="{432DC533-CB9D-4B24-81EE-540334703B1C}" destId="{307B2F35-2030-417B-9604-ACAA6ADDA69C}" srcOrd="10" destOrd="0" presId="urn:microsoft.com/office/officeart/2008/layout/VerticalCurvedList"/>
    <dgm:cxn modelId="{6A374CFC-971F-49BA-9B43-320EE03CD881}" type="presParOf" srcId="{307B2F35-2030-417B-9604-ACAA6ADDA69C}" destId="{17069FBF-E27A-40E3-ADF2-A85BBD6499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966966-C2F1-44AE-B4E9-996B1E63C795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EC2B3B-ED68-4A82-B251-650F67E405CD}">
      <dgm:prSet phldrT="[Text]" custT="1"/>
      <dgm:spPr/>
      <dgm:t>
        <a:bodyPr/>
        <a:lstStyle/>
        <a:p>
          <a:r>
            <a:rPr lang="en-US" sz="4000" dirty="0"/>
            <a:t>Gambling Tax</a:t>
          </a:r>
        </a:p>
      </dgm:t>
    </dgm:pt>
    <dgm:pt modelId="{804A129A-99A1-4E8D-B70B-9C003CA55346}" type="parTrans" cxnId="{C5674B26-D718-4B26-BC6C-33B283EF2061}">
      <dgm:prSet/>
      <dgm:spPr/>
      <dgm:t>
        <a:bodyPr/>
        <a:lstStyle/>
        <a:p>
          <a:endParaRPr lang="en-US"/>
        </a:p>
      </dgm:t>
    </dgm:pt>
    <dgm:pt modelId="{884EE864-0A69-42BF-ADB5-42C34B83DB94}" type="sibTrans" cxnId="{C5674B26-D718-4B26-BC6C-33B283EF2061}">
      <dgm:prSet/>
      <dgm:spPr/>
      <dgm:t>
        <a:bodyPr/>
        <a:lstStyle/>
        <a:p>
          <a:endParaRPr lang="en-US"/>
        </a:p>
      </dgm:t>
    </dgm:pt>
    <dgm:pt modelId="{672D6404-4FC9-4258-9353-44C85003B456}">
      <dgm:prSet custT="1"/>
      <dgm:spPr/>
      <dgm:t>
        <a:bodyPr/>
        <a:lstStyle/>
        <a:p>
          <a:r>
            <a:rPr lang="en-US" sz="4000" dirty="0"/>
            <a:t>Admission Tax</a:t>
          </a:r>
        </a:p>
      </dgm:t>
    </dgm:pt>
    <dgm:pt modelId="{399418FD-5890-4863-B279-10852B0E7CC9}" type="parTrans" cxnId="{06438A94-123F-48B6-9B97-9AAC1816B6E3}">
      <dgm:prSet/>
      <dgm:spPr/>
    </dgm:pt>
    <dgm:pt modelId="{2C03C6AE-D419-44F5-B4C7-50E04BB11DD4}" type="sibTrans" cxnId="{06438A94-123F-48B6-9B97-9AAC1816B6E3}">
      <dgm:prSet/>
      <dgm:spPr/>
    </dgm:pt>
    <dgm:pt modelId="{B8055AA4-0A23-4683-8A5A-A8926D2FC448}">
      <dgm:prSet phldrT="[Text]" custT="1"/>
      <dgm:spPr/>
      <dgm:t>
        <a:bodyPr/>
        <a:lstStyle/>
        <a:p>
          <a:r>
            <a:rPr lang="en-US" sz="4000" dirty="0"/>
            <a:t>Utility Tax</a:t>
          </a:r>
        </a:p>
      </dgm:t>
    </dgm:pt>
    <dgm:pt modelId="{17D571C7-AC8E-4601-9973-4760791AE4B4}" type="sibTrans" cxnId="{53FDFE00-7C80-4990-A296-91315B2E285B}">
      <dgm:prSet/>
      <dgm:spPr/>
      <dgm:t>
        <a:bodyPr/>
        <a:lstStyle/>
        <a:p>
          <a:endParaRPr lang="en-US"/>
        </a:p>
      </dgm:t>
    </dgm:pt>
    <dgm:pt modelId="{CF3EDFB6-72F2-46E7-832D-ACC73168FC11}" type="parTrans" cxnId="{53FDFE00-7C80-4990-A296-91315B2E285B}">
      <dgm:prSet/>
      <dgm:spPr/>
      <dgm:t>
        <a:bodyPr/>
        <a:lstStyle/>
        <a:p>
          <a:endParaRPr lang="en-US"/>
        </a:p>
      </dgm:t>
    </dgm:pt>
    <dgm:pt modelId="{D3F28ADB-F6B1-4E39-8F52-E6EB7515A4B1}" type="pres">
      <dgm:prSet presAssocID="{67966966-C2F1-44AE-B4E9-996B1E63C795}" presName="Name0" presStyleCnt="0">
        <dgm:presLayoutVars>
          <dgm:chMax val="7"/>
          <dgm:chPref val="7"/>
          <dgm:dir/>
        </dgm:presLayoutVars>
      </dgm:prSet>
      <dgm:spPr/>
    </dgm:pt>
    <dgm:pt modelId="{432DC533-CB9D-4B24-81EE-540334703B1C}" type="pres">
      <dgm:prSet presAssocID="{67966966-C2F1-44AE-B4E9-996B1E63C795}" presName="Name1" presStyleCnt="0"/>
      <dgm:spPr/>
    </dgm:pt>
    <dgm:pt modelId="{F3C5A38D-34F2-4DFC-B316-DB3BAA8E6615}" type="pres">
      <dgm:prSet presAssocID="{67966966-C2F1-44AE-B4E9-996B1E63C795}" presName="cycle" presStyleCnt="0"/>
      <dgm:spPr/>
    </dgm:pt>
    <dgm:pt modelId="{8E89B937-F743-41D8-B8BD-02629155ACFD}" type="pres">
      <dgm:prSet presAssocID="{67966966-C2F1-44AE-B4E9-996B1E63C795}" presName="srcNode" presStyleLbl="node1" presStyleIdx="0" presStyleCnt="3"/>
      <dgm:spPr/>
    </dgm:pt>
    <dgm:pt modelId="{865000F7-79B8-4809-83BE-98061B21A732}" type="pres">
      <dgm:prSet presAssocID="{67966966-C2F1-44AE-B4E9-996B1E63C795}" presName="conn" presStyleLbl="parChTrans1D2" presStyleIdx="0" presStyleCnt="1"/>
      <dgm:spPr/>
    </dgm:pt>
    <dgm:pt modelId="{10639495-8AFB-409F-89FD-91BC8E144BCA}" type="pres">
      <dgm:prSet presAssocID="{67966966-C2F1-44AE-B4E9-996B1E63C795}" presName="extraNode" presStyleLbl="node1" presStyleIdx="0" presStyleCnt="3"/>
      <dgm:spPr/>
    </dgm:pt>
    <dgm:pt modelId="{EF683EAF-928B-453A-B1E7-54FF245EF4A7}" type="pres">
      <dgm:prSet presAssocID="{67966966-C2F1-44AE-B4E9-996B1E63C795}" presName="dstNode" presStyleLbl="node1" presStyleIdx="0" presStyleCnt="3"/>
      <dgm:spPr/>
    </dgm:pt>
    <dgm:pt modelId="{8CE6EB7A-AB89-4018-BE11-31BFE1DA9C59}" type="pres">
      <dgm:prSet presAssocID="{B8055AA4-0A23-4683-8A5A-A8926D2FC448}" presName="text_1" presStyleLbl="node1" presStyleIdx="0" presStyleCnt="3" custLinFactNeighborX="-279" custLinFactNeighborY="-4629">
        <dgm:presLayoutVars>
          <dgm:bulletEnabled val="1"/>
        </dgm:presLayoutVars>
      </dgm:prSet>
      <dgm:spPr/>
    </dgm:pt>
    <dgm:pt modelId="{05032065-B100-4EA9-B99F-8282A8935EE9}" type="pres">
      <dgm:prSet presAssocID="{B8055AA4-0A23-4683-8A5A-A8926D2FC448}" presName="accent_1" presStyleCnt="0"/>
      <dgm:spPr/>
    </dgm:pt>
    <dgm:pt modelId="{37B91BCA-7301-484F-AD9A-974D488E7FAF}" type="pres">
      <dgm:prSet presAssocID="{B8055AA4-0A23-4683-8A5A-A8926D2FC448}" presName="accentRepeatNode" presStyleLbl="solidFgAcc1" presStyleIdx="0" presStyleCnt="3"/>
      <dgm:spPr/>
    </dgm:pt>
    <dgm:pt modelId="{47010598-5262-45F9-96B8-2651D4E9A44B}" type="pres">
      <dgm:prSet presAssocID="{0BEC2B3B-ED68-4A82-B251-650F67E405CD}" presName="text_2" presStyleLbl="node1" presStyleIdx="1" presStyleCnt="3" custLinFactNeighborX="-1066" custLinFactNeighborY="-2564">
        <dgm:presLayoutVars>
          <dgm:bulletEnabled val="1"/>
        </dgm:presLayoutVars>
      </dgm:prSet>
      <dgm:spPr/>
    </dgm:pt>
    <dgm:pt modelId="{98523440-2680-4A76-BF78-CB319D1FB587}" type="pres">
      <dgm:prSet presAssocID="{0BEC2B3B-ED68-4A82-B251-650F67E405CD}" presName="accent_2" presStyleCnt="0"/>
      <dgm:spPr/>
    </dgm:pt>
    <dgm:pt modelId="{45F20527-6A2F-4453-9765-C009CC77794C}" type="pres">
      <dgm:prSet presAssocID="{0BEC2B3B-ED68-4A82-B251-650F67E405CD}" presName="accentRepeatNode" presStyleLbl="solidFgAcc1" presStyleIdx="1" presStyleCnt="3"/>
      <dgm:spPr/>
    </dgm:pt>
    <dgm:pt modelId="{3A714194-7501-4B0D-A0DB-DE2723E8EFEC}" type="pres">
      <dgm:prSet presAssocID="{672D6404-4FC9-4258-9353-44C85003B456}" presName="text_3" presStyleLbl="node1" presStyleIdx="2" presStyleCnt="3" custLinFactNeighborX="24" custLinFactNeighborY="-3856">
        <dgm:presLayoutVars>
          <dgm:bulletEnabled val="1"/>
        </dgm:presLayoutVars>
      </dgm:prSet>
      <dgm:spPr/>
    </dgm:pt>
    <dgm:pt modelId="{2B2C97C2-0602-438E-BD90-900AF1D4EDB7}" type="pres">
      <dgm:prSet presAssocID="{672D6404-4FC9-4258-9353-44C85003B456}" presName="accent_3" presStyleCnt="0"/>
      <dgm:spPr/>
    </dgm:pt>
    <dgm:pt modelId="{6EA01A42-D1FF-4EF8-A03C-87CD43250420}" type="pres">
      <dgm:prSet presAssocID="{672D6404-4FC9-4258-9353-44C85003B456}" presName="accentRepeatNode" presStyleLbl="solidFgAcc1" presStyleIdx="2" presStyleCnt="3"/>
      <dgm:spPr/>
    </dgm:pt>
  </dgm:ptLst>
  <dgm:cxnLst>
    <dgm:cxn modelId="{53FDFE00-7C80-4990-A296-91315B2E285B}" srcId="{67966966-C2F1-44AE-B4E9-996B1E63C795}" destId="{B8055AA4-0A23-4683-8A5A-A8926D2FC448}" srcOrd="0" destOrd="0" parTransId="{CF3EDFB6-72F2-46E7-832D-ACC73168FC11}" sibTransId="{17D571C7-AC8E-4601-9973-4760791AE4B4}"/>
    <dgm:cxn modelId="{C5674B26-D718-4B26-BC6C-33B283EF2061}" srcId="{67966966-C2F1-44AE-B4E9-996B1E63C795}" destId="{0BEC2B3B-ED68-4A82-B251-650F67E405CD}" srcOrd="1" destOrd="0" parTransId="{804A129A-99A1-4E8D-B70B-9C003CA55346}" sibTransId="{884EE864-0A69-42BF-ADB5-42C34B83DB94}"/>
    <dgm:cxn modelId="{9E7CF254-921D-47D3-B9AF-F96343A94633}" type="presOf" srcId="{67966966-C2F1-44AE-B4E9-996B1E63C795}" destId="{D3F28ADB-F6B1-4E39-8F52-E6EB7515A4B1}" srcOrd="0" destOrd="0" presId="urn:microsoft.com/office/officeart/2008/layout/VerticalCurvedList"/>
    <dgm:cxn modelId="{06438A94-123F-48B6-9B97-9AAC1816B6E3}" srcId="{67966966-C2F1-44AE-B4E9-996B1E63C795}" destId="{672D6404-4FC9-4258-9353-44C85003B456}" srcOrd="2" destOrd="0" parTransId="{399418FD-5890-4863-B279-10852B0E7CC9}" sibTransId="{2C03C6AE-D419-44F5-B4C7-50E04BB11DD4}"/>
    <dgm:cxn modelId="{FC6698BA-9B4F-474F-BCFC-9B0DB69F80BA}" type="presOf" srcId="{672D6404-4FC9-4258-9353-44C85003B456}" destId="{3A714194-7501-4B0D-A0DB-DE2723E8EFEC}" srcOrd="0" destOrd="0" presId="urn:microsoft.com/office/officeart/2008/layout/VerticalCurvedList"/>
    <dgm:cxn modelId="{99D221BF-4152-41E2-A910-E654D580C249}" type="presOf" srcId="{B8055AA4-0A23-4683-8A5A-A8926D2FC448}" destId="{8CE6EB7A-AB89-4018-BE11-31BFE1DA9C59}" srcOrd="0" destOrd="0" presId="urn:microsoft.com/office/officeart/2008/layout/VerticalCurvedList"/>
    <dgm:cxn modelId="{A863CED6-91F2-4BCC-AA28-E1D2378EC642}" type="presOf" srcId="{0BEC2B3B-ED68-4A82-B251-650F67E405CD}" destId="{47010598-5262-45F9-96B8-2651D4E9A44B}" srcOrd="0" destOrd="0" presId="urn:microsoft.com/office/officeart/2008/layout/VerticalCurvedList"/>
    <dgm:cxn modelId="{B063EAF1-2CE3-4601-A485-4B25FE1D2DDD}" type="presOf" srcId="{17D571C7-AC8E-4601-9973-4760791AE4B4}" destId="{865000F7-79B8-4809-83BE-98061B21A732}" srcOrd="0" destOrd="0" presId="urn:microsoft.com/office/officeart/2008/layout/VerticalCurvedList"/>
    <dgm:cxn modelId="{AF861943-32A2-4151-888A-44E84E4DC5CD}" type="presParOf" srcId="{D3F28ADB-F6B1-4E39-8F52-E6EB7515A4B1}" destId="{432DC533-CB9D-4B24-81EE-540334703B1C}" srcOrd="0" destOrd="0" presId="urn:microsoft.com/office/officeart/2008/layout/VerticalCurvedList"/>
    <dgm:cxn modelId="{BAA9B251-77FA-4635-B77D-AEB97EC76C87}" type="presParOf" srcId="{432DC533-CB9D-4B24-81EE-540334703B1C}" destId="{F3C5A38D-34F2-4DFC-B316-DB3BAA8E6615}" srcOrd="0" destOrd="0" presId="urn:microsoft.com/office/officeart/2008/layout/VerticalCurvedList"/>
    <dgm:cxn modelId="{5C1CA325-3320-47EF-9282-3D8B1D9025D0}" type="presParOf" srcId="{F3C5A38D-34F2-4DFC-B316-DB3BAA8E6615}" destId="{8E89B937-F743-41D8-B8BD-02629155ACFD}" srcOrd="0" destOrd="0" presId="urn:microsoft.com/office/officeart/2008/layout/VerticalCurvedList"/>
    <dgm:cxn modelId="{FC646A2B-9EFE-4ACD-A024-6F75F571E5AC}" type="presParOf" srcId="{F3C5A38D-34F2-4DFC-B316-DB3BAA8E6615}" destId="{865000F7-79B8-4809-83BE-98061B21A732}" srcOrd="1" destOrd="0" presId="urn:microsoft.com/office/officeart/2008/layout/VerticalCurvedList"/>
    <dgm:cxn modelId="{9C987BA6-C8E3-468A-B9C3-F0685254136E}" type="presParOf" srcId="{F3C5A38D-34F2-4DFC-B316-DB3BAA8E6615}" destId="{10639495-8AFB-409F-89FD-91BC8E144BCA}" srcOrd="2" destOrd="0" presId="urn:microsoft.com/office/officeart/2008/layout/VerticalCurvedList"/>
    <dgm:cxn modelId="{CEE2902D-56AF-4A89-B059-2DD071DFBBAC}" type="presParOf" srcId="{F3C5A38D-34F2-4DFC-B316-DB3BAA8E6615}" destId="{EF683EAF-928B-453A-B1E7-54FF245EF4A7}" srcOrd="3" destOrd="0" presId="urn:microsoft.com/office/officeart/2008/layout/VerticalCurvedList"/>
    <dgm:cxn modelId="{CD13159A-A362-4D21-8101-DD4567D76D18}" type="presParOf" srcId="{432DC533-CB9D-4B24-81EE-540334703B1C}" destId="{8CE6EB7A-AB89-4018-BE11-31BFE1DA9C59}" srcOrd="1" destOrd="0" presId="urn:microsoft.com/office/officeart/2008/layout/VerticalCurvedList"/>
    <dgm:cxn modelId="{4762F92F-8206-4E61-B243-6A49D1B42310}" type="presParOf" srcId="{432DC533-CB9D-4B24-81EE-540334703B1C}" destId="{05032065-B100-4EA9-B99F-8282A8935EE9}" srcOrd="2" destOrd="0" presId="urn:microsoft.com/office/officeart/2008/layout/VerticalCurvedList"/>
    <dgm:cxn modelId="{44C7AC74-356B-46B4-B99B-212C313FDA7F}" type="presParOf" srcId="{05032065-B100-4EA9-B99F-8282A8935EE9}" destId="{37B91BCA-7301-484F-AD9A-974D488E7FAF}" srcOrd="0" destOrd="0" presId="urn:microsoft.com/office/officeart/2008/layout/VerticalCurvedList"/>
    <dgm:cxn modelId="{9562FAEA-3EC2-4359-A7F3-43592396B942}" type="presParOf" srcId="{432DC533-CB9D-4B24-81EE-540334703B1C}" destId="{47010598-5262-45F9-96B8-2651D4E9A44B}" srcOrd="3" destOrd="0" presId="urn:microsoft.com/office/officeart/2008/layout/VerticalCurvedList"/>
    <dgm:cxn modelId="{0133D688-C032-43FE-9762-474E63B36338}" type="presParOf" srcId="{432DC533-CB9D-4B24-81EE-540334703B1C}" destId="{98523440-2680-4A76-BF78-CB319D1FB587}" srcOrd="4" destOrd="0" presId="urn:microsoft.com/office/officeart/2008/layout/VerticalCurvedList"/>
    <dgm:cxn modelId="{76A98658-1980-417E-BFDC-F314A2EAE3B1}" type="presParOf" srcId="{98523440-2680-4A76-BF78-CB319D1FB587}" destId="{45F20527-6A2F-4453-9765-C009CC77794C}" srcOrd="0" destOrd="0" presId="urn:microsoft.com/office/officeart/2008/layout/VerticalCurvedList"/>
    <dgm:cxn modelId="{AF9DAE4E-2A37-4012-97E4-5B628ADE1A36}" type="presParOf" srcId="{432DC533-CB9D-4B24-81EE-540334703B1C}" destId="{3A714194-7501-4B0D-A0DB-DE2723E8EFEC}" srcOrd="5" destOrd="0" presId="urn:microsoft.com/office/officeart/2008/layout/VerticalCurvedList"/>
    <dgm:cxn modelId="{E0D977A5-5F26-4439-A216-786521B67EBD}" type="presParOf" srcId="{432DC533-CB9D-4B24-81EE-540334703B1C}" destId="{2B2C97C2-0602-438E-BD90-900AF1D4EDB7}" srcOrd="6" destOrd="0" presId="urn:microsoft.com/office/officeart/2008/layout/VerticalCurvedList"/>
    <dgm:cxn modelId="{684A1806-FBFF-4211-AE5A-FBBFD719AEC7}" type="presParOf" srcId="{2B2C97C2-0602-438E-BD90-900AF1D4EDB7}" destId="{6EA01A42-D1FF-4EF8-A03C-87CD432504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36FEF8-5B16-479B-9364-2F2DAD5BF13C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134651-7273-4371-87C2-CEF8654353EC}">
      <dgm:prSet phldrT="[Text]"/>
      <dgm:spPr/>
      <dgm:t>
        <a:bodyPr/>
        <a:lstStyle/>
        <a:p>
          <a:r>
            <a:rPr lang="en-US" dirty="0"/>
            <a:t>BY MAIL OR DROPBOX</a:t>
          </a:r>
        </a:p>
      </dgm:t>
    </dgm:pt>
    <dgm:pt modelId="{9C46BC24-93FB-4783-A9F9-C44C5B940A83}" type="parTrans" cxnId="{F3B27E68-9DEC-4D48-B60F-1D9211FB69D1}">
      <dgm:prSet/>
      <dgm:spPr/>
      <dgm:t>
        <a:bodyPr/>
        <a:lstStyle/>
        <a:p>
          <a:endParaRPr lang="en-US"/>
        </a:p>
      </dgm:t>
    </dgm:pt>
    <dgm:pt modelId="{FBF6A8FC-DDA6-4D0C-B7CF-99AA6CE723E8}" type="sibTrans" cxnId="{F3B27E68-9DEC-4D48-B60F-1D9211FB69D1}">
      <dgm:prSet/>
      <dgm:spPr/>
      <dgm:t>
        <a:bodyPr/>
        <a:lstStyle/>
        <a:p>
          <a:endParaRPr lang="en-US"/>
        </a:p>
      </dgm:t>
    </dgm:pt>
    <dgm:pt modelId="{D9B20641-DF3F-4A16-AE7E-B7FD7230B35E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2400" dirty="0"/>
            <a:t>Check</a:t>
          </a:r>
        </a:p>
        <a:p>
          <a:pPr>
            <a:spcAft>
              <a:spcPts val="1200"/>
            </a:spcAft>
          </a:pPr>
          <a:r>
            <a:rPr lang="en-US" sz="2400" dirty="0"/>
            <a:t>Cashier’s Check</a:t>
          </a:r>
        </a:p>
        <a:p>
          <a:pPr>
            <a:spcAft>
              <a:spcPts val="1200"/>
            </a:spcAft>
          </a:pPr>
          <a:r>
            <a:rPr lang="en-US" sz="2400" dirty="0"/>
            <a:t>Money Order</a:t>
          </a:r>
        </a:p>
      </dgm:t>
    </dgm:pt>
    <dgm:pt modelId="{F7FAD485-38F7-4995-BD76-5AF320877867}" type="parTrans" cxnId="{13FE30E2-C8D0-41C1-B498-40700656341E}">
      <dgm:prSet/>
      <dgm:spPr/>
      <dgm:t>
        <a:bodyPr/>
        <a:lstStyle/>
        <a:p>
          <a:endParaRPr lang="en-US"/>
        </a:p>
      </dgm:t>
    </dgm:pt>
    <dgm:pt modelId="{B3CE8C34-08DF-46D2-95DD-5C50613A1C0F}" type="sibTrans" cxnId="{13FE30E2-C8D0-41C1-B498-40700656341E}">
      <dgm:prSet/>
      <dgm:spPr/>
      <dgm:t>
        <a:bodyPr/>
        <a:lstStyle/>
        <a:p>
          <a:endParaRPr lang="en-US"/>
        </a:p>
      </dgm:t>
    </dgm:pt>
    <dgm:pt modelId="{AA41B56D-F53D-4A52-AEAE-8C91106084A9}">
      <dgm:prSet phldrT="[Text]"/>
      <dgm:spPr/>
      <dgm:t>
        <a:bodyPr/>
        <a:lstStyle/>
        <a:p>
          <a:r>
            <a:rPr lang="en-US" dirty="0"/>
            <a:t>IN PERSON</a:t>
          </a:r>
        </a:p>
      </dgm:t>
    </dgm:pt>
    <dgm:pt modelId="{472F045A-9FB0-42CE-A3F3-36E681A26222}" type="parTrans" cxnId="{187F763D-963F-4400-AE5D-D00E019D45BF}">
      <dgm:prSet/>
      <dgm:spPr/>
      <dgm:t>
        <a:bodyPr/>
        <a:lstStyle/>
        <a:p>
          <a:endParaRPr lang="en-US"/>
        </a:p>
      </dgm:t>
    </dgm:pt>
    <dgm:pt modelId="{96C9AB44-F4F6-45CF-A452-4F1E3BC0D514}" type="sibTrans" cxnId="{187F763D-963F-4400-AE5D-D00E019D45BF}">
      <dgm:prSet/>
      <dgm:spPr/>
      <dgm:t>
        <a:bodyPr/>
        <a:lstStyle/>
        <a:p>
          <a:endParaRPr lang="en-US"/>
        </a:p>
      </dgm:t>
    </dgm:pt>
    <dgm:pt modelId="{10BDDD84-AFD5-455B-9696-2D04157D82F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Cash, Credit Card, Check, Cashier’s Check, Money Order</a:t>
          </a:r>
        </a:p>
      </dgm:t>
    </dgm:pt>
    <dgm:pt modelId="{C54522AE-D739-4E96-9EC2-C9CB3C03AD80}" type="parTrans" cxnId="{60F2C182-4FC8-4A58-9DAF-C00E1510521B}">
      <dgm:prSet/>
      <dgm:spPr/>
      <dgm:t>
        <a:bodyPr/>
        <a:lstStyle/>
        <a:p>
          <a:endParaRPr lang="en-US"/>
        </a:p>
      </dgm:t>
    </dgm:pt>
    <dgm:pt modelId="{068E49BB-D67F-44FB-8CAC-303C4540E538}" type="sibTrans" cxnId="{60F2C182-4FC8-4A58-9DAF-C00E1510521B}">
      <dgm:prSet/>
      <dgm:spPr/>
      <dgm:t>
        <a:bodyPr/>
        <a:lstStyle/>
        <a:p>
          <a:endParaRPr lang="en-US"/>
        </a:p>
      </dgm:t>
    </dgm:pt>
    <dgm:pt modelId="{D806DAD2-1D06-420B-8F1A-C060982913D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600" dirty="0"/>
            <a:t>Tax &amp; License In Office Hours </a:t>
          </a:r>
        </a:p>
        <a:p>
          <a:pPr>
            <a:lnSpc>
              <a:spcPct val="100000"/>
            </a:lnSpc>
          </a:pPr>
          <a:r>
            <a:rPr lang="en-US" sz="2600" dirty="0"/>
            <a:t>Mon, Tues &amp; Wed  </a:t>
          </a:r>
        </a:p>
        <a:p>
          <a:pPr>
            <a:lnSpc>
              <a:spcPct val="100000"/>
            </a:lnSpc>
          </a:pPr>
          <a:r>
            <a:rPr lang="en-US" sz="2600" dirty="0"/>
            <a:t>9:00 am to 3:00 pm</a:t>
          </a:r>
        </a:p>
      </dgm:t>
    </dgm:pt>
    <dgm:pt modelId="{81633130-8D14-45AE-8045-4F64BEF6D1B0}" type="parTrans" cxnId="{2A64323D-5349-414B-AAD7-3D062090F320}">
      <dgm:prSet/>
      <dgm:spPr/>
      <dgm:t>
        <a:bodyPr/>
        <a:lstStyle/>
        <a:p>
          <a:endParaRPr lang="en-US"/>
        </a:p>
      </dgm:t>
    </dgm:pt>
    <dgm:pt modelId="{49D7D18F-4145-4B76-A467-C48FD2091355}" type="sibTrans" cxnId="{2A64323D-5349-414B-AAD7-3D062090F320}">
      <dgm:prSet/>
      <dgm:spPr/>
      <dgm:t>
        <a:bodyPr/>
        <a:lstStyle/>
        <a:p>
          <a:endParaRPr lang="en-US"/>
        </a:p>
      </dgm:t>
    </dgm:pt>
    <dgm:pt modelId="{C67C8865-67AC-453B-9825-CC7CCC70CE87}">
      <dgm:prSet phldrT="[Text]" custT="1"/>
      <dgm:spPr/>
      <dgm:t>
        <a:bodyPr/>
        <a:lstStyle/>
        <a:p>
          <a:r>
            <a:rPr lang="en-US" sz="3200" dirty="0"/>
            <a:t>ONLINE </a:t>
          </a:r>
          <a:r>
            <a:rPr lang="en-US" sz="2400" dirty="0"/>
            <a:t>WWW.FILELOCAL-WA.GOV</a:t>
          </a:r>
        </a:p>
      </dgm:t>
    </dgm:pt>
    <dgm:pt modelId="{B03DFD01-0409-49C5-80CA-8F3A57AFE479}" type="parTrans" cxnId="{29AAA3E1-2C87-4670-88A9-85E33D8828A1}">
      <dgm:prSet/>
      <dgm:spPr/>
      <dgm:t>
        <a:bodyPr/>
        <a:lstStyle/>
        <a:p>
          <a:endParaRPr lang="en-US"/>
        </a:p>
      </dgm:t>
    </dgm:pt>
    <dgm:pt modelId="{6B21D1F1-1034-442D-9A37-46A57AC21B69}" type="sibTrans" cxnId="{29AAA3E1-2C87-4670-88A9-85E33D8828A1}">
      <dgm:prSet/>
      <dgm:spPr/>
      <dgm:t>
        <a:bodyPr/>
        <a:lstStyle/>
        <a:p>
          <a:endParaRPr lang="en-US"/>
        </a:p>
      </dgm:t>
    </dgm:pt>
    <dgm:pt modelId="{8F87B392-1091-42D7-A048-80BFE7C02F3B}">
      <dgm:prSet phldrT="[Text]" custT="1"/>
      <dgm:spPr/>
      <dgm:t>
        <a:bodyPr/>
        <a:lstStyle/>
        <a:p>
          <a:pPr>
            <a:lnSpc>
              <a:spcPct val="0"/>
            </a:lnSpc>
            <a:spcAft>
              <a:spcPts val="2400"/>
            </a:spcAft>
          </a:pPr>
          <a:r>
            <a:rPr lang="en-US" sz="2000" dirty="0"/>
            <a:t>ACH</a:t>
          </a:r>
        </a:p>
        <a:p>
          <a:pPr>
            <a:lnSpc>
              <a:spcPct val="0"/>
            </a:lnSpc>
            <a:spcAft>
              <a:spcPts val="2400"/>
            </a:spcAft>
          </a:pPr>
          <a:endParaRPr lang="en-US" sz="2000" dirty="0"/>
        </a:p>
        <a:p>
          <a:pPr>
            <a:lnSpc>
              <a:spcPct val="0"/>
            </a:lnSpc>
            <a:spcAft>
              <a:spcPts val="2400"/>
            </a:spcAft>
          </a:pPr>
          <a:r>
            <a:rPr lang="en-US" sz="2000" dirty="0"/>
            <a:t>Credit Card</a:t>
          </a:r>
        </a:p>
        <a:p>
          <a:pPr>
            <a:lnSpc>
              <a:spcPct val="0"/>
            </a:lnSpc>
            <a:spcAft>
              <a:spcPts val="2400"/>
            </a:spcAft>
          </a:pPr>
          <a:r>
            <a:rPr lang="en-US" sz="2000" dirty="0"/>
            <a:t>(No Debit Card) </a:t>
          </a:r>
        </a:p>
      </dgm:t>
    </dgm:pt>
    <dgm:pt modelId="{48D2F1D0-8322-4117-AD79-F992276FE3AE}" type="parTrans" cxnId="{FCC7B240-DA66-4BC6-B691-9B81E9847A0B}">
      <dgm:prSet/>
      <dgm:spPr/>
      <dgm:t>
        <a:bodyPr/>
        <a:lstStyle/>
        <a:p>
          <a:endParaRPr lang="en-US"/>
        </a:p>
      </dgm:t>
    </dgm:pt>
    <dgm:pt modelId="{28F34A06-0125-430C-85FE-3B9EB615D09E}" type="sibTrans" cxnId="{FCC7B240-DA66-4BC6-B691-9B81E9847A0B}">
      <dgm:prSet/>
      <dgm:spPr/>
      <dgm:t>
        <a:bodyPr/>
        <a:lstStyle/>
        <a:p>
          <a:endParaRPr lang="en-US"/>
        </a:p>
      </dgm:t>
    </dgm:pt>
    <dgm:pt modelId="{B48654DA-D3BA-4C13-A126-AEF20549307B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$4.00 Filing Fee</a:t>
          </a:r>
        </a:p>
        <a:p>
          <a:r>
            <a:rPr lang="en-US" dirty="0"/>
            <a:t>plus</a:t>
          </a:r>
        </a:p>
        <a:p>
          <a:r>
            <a:rPr lang="en-US" dirty="0"/>
            <a:t>$1.00 ACH Fee or</a:t>
          </a:r>
        </a:p>
        <a:p>
          <a:r>
            <a:rPr lang="en-US" dirty="0"/>
            <a:t>2.5% Credit Card Fee</a:t>
          </a:r>
        </a:p>
        <a:p>
          <a:endParaRPr lang="en-US" dirty="0"/>
        </a:p>
      </dgm:t>
    </dgm:pt>
    <dgm:pt modelId="{B590B22F-B4D1-4788-B6F6-1072A2E16357}" type="parTrans" cxnId="{F69E0CEF-52FA-4A9C-B16D-E14704B3D587}">
      <dgm:prSet/>
      <dgm:spPr/>
      <dgm:t>
        <a:bodyPr/>
        <a:lstStyle/>
        <a:p>
          <a:endParaRPr lang="en-US"/>
        </a:p>
      </dgm:t>
    </dgm:pt>
    <dgm:pt modelId="{B7DA7693-8208-48A1-B67F-2C50F7941260}" type="sibTrans" cxnId="{F69E0CEF-52FA-4A9C-B16D-E14704B3D587}">
      <dgm:prSet/>
      <dgm:spPr/>
      <dgm:t>
        <a:bodyPr/>
        <a:lstStyle/>
        <a:p>
          <a:endParaRPr lang="en-US"/>
        </a:p>
      </dgm:t>
    </dgm:pt>
    <dgm:pt modelId="{3AE850BD-4365-4897-9254-B80F05AA43DE}">
      <dgm:prSet custT="1"/>
      <dgm:spPr/>
      <dgm:t>
        <a:bodyPr/>
        <a:lstStyle/>
        <a:p>
          <a:r>
            <a:rPr lang="en-US" sz="2400" dirty="0"/>
            <a:t>Dropbox is located outside Renton City Hall at the end of the sidewalk</a:t>
          </a:r>
        </a:p>
      </dgm:t>
    </dgm:pt>
    <dgm:pt modelId="{AAB4D6BD-4361-4212-BC2F-0887318FEA21}" type="parTrans" cxnId="{8C9A6FD1-6DD6-4F77-84D7-7E2CD37C38D1}">
      <dgm:prSet/>
      <dgm:spPr/>
      <dgm:t>
        <a:bodyPr/>
        <a:lstStyle/>
        <a:p>
          <a:endParaRPr lang="en-US"/>
        </a:p>
      </dgm:t>
    </dgm:pt>
    <dgm:pt modelId="{FD2A1616-F76C-469D-BA7E-510163C17F7D}" type="sibTrans" cxnId="{8C9A6FD1-6DD6-4F77-84D7-7E2CD37C38D1}">
      <dgm:prSet/>
      <dgm:spPr/>
      <dgm:t>
        <a:bodyPr/>
        <a:lstStyle/>
        <a:p>
          <a:endParaRPr lang="en-US"/>
        </a:p>
      </dgm:t>
    </dgm:pt>
    <dgm:pt modelId="{E36118B8-BC1E-451F-8186-6D08EBA80E8C}" type="pres">
      <dgm:prSet presAssocID="{5A36FEF8-5B16-479B-9364-2F2DAD5BF1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DAE516-3080-4928-AB7F-3D29FD3B8AAB}" type="pres">
      <dgm:prSet presAssocID="{C5134651-7273-4371-87C2-CEF8654353EC}" presName="root" presStyleCnt="0"/>
      <dgm:spPr/>
    </dgm:pt>
    <dgm:pt modelId="{FF980FAC-DCBD-45BC-ABB9-2E2DDAA64FE7}" type="pres">
      <dgm:prSet presAssocID="{C5134651-7273-4371-87C2-CEF8654353EC}" presName="rootComposite" presStyleCnt="0"/>
      <dgm:spPr/>
    </dgm:pt>
    <dgm:pt modelId="{F4A2528A-9000-4CCE-8725-F0DE5247C654}" type="pres">
      <dgm:prSet presAssocID="{C5134651-7273-4371-87C2-CEF8654353EC}" presName="rootText" presStyleLbl="node1" presStyleIdx="0" presStyleCnt="3"/>
      <dgm:spPr/>
    </dgm:pt>
    <dgm:pt modelId="{AEE99E63-A35E-4183-B10B-72F9ABF031B7}" type="pres">
      <dgm:prSet presAssocID="{C5134651-7273-4371-87C2-CEF8654353EC}" presName="rootConnector" presStyleLbl="node1" presStyleIdx="0" presStyleCnt="3"/>
      <dgm:spPr/>
    </dgm:pt>
    <dgm:pt modelId="{25E6E8AA-D25B-4EBE-BDFA-3A289DB67595}" type="pres">
      <dgm:prSet presAssocID="{C5134651-7273-4371-87C2-CEF8654353EC}" presName="childShape" presStyleCnt="0"/>
      <dgm:spPr/>
    </dgm:pt>
    <dgm:pt modelId="{B82691B4-04A5-4E31-9BB9-CED54A6F3EA2}" type="pres">
      <dgm:prSet presAssocID="{F7FAD485-38F7-4995-BD76-5AF320877867}" presName="Name13" presStyleLbl="parChTrans1D2" presStyleIdx="0" presStyleCnt="6"/>
      <dgm:spPr/>
    </dgm:pt>
    <dgm:pt modelId="{0A5C524B-EAC3-4769-8717-8B5DE603D708}" type="pres">
      <dgm:prSet presAssocID="{D9B20641-DF3F-4A16-AE7E-B7FD7230B35E}" presName="childText" presStyleLbl="bgAcc1" presStyleIdx="0" presStyleCnt="6">
        <dgm:presLayoutVars>
          <dgm:bulletEnabled val="1"/>
        </dgm:presLayoutVars>
      </dgm:prSet>
      <dgm:spPr/>
    </dgm:pt>
    <dgm:pt modelId="{5C320D03-BCEA-44AA-85FE-1FC610CC32A8}" type="pres">
      <dgm:prSet presAssocID="{AAB4D6BD-4361-4212-BC2F-0887318FEA21}" presName="Name13" presStyleLbl="parChTrans1D2" presStyleIdx="1" presStyleCnt="6"/>
      <dgm:spPr/>
    </dgm:pt>
    <dgm:pt modelId="{B5A903A6-2978-487D-A718-2831F25FA843}" type="pres">
      <dgm:prSet presAssocID="{3AE850BD-4365-4897-9254-B80F05AA43DE}" presName="childText" presStyleLbl="bgAcc1" presStyleIdx="1" presStyleCnt="6" custScaleX="130525" custScaleY="116390">
        <dgm:presLayoutVars>
          <dgm:bulletEnabled val="1"/>
        </dgm:presLayoutVars>
      </dgm:prSet>
      <dgm:spPr/>
    </dgm:pt>
    <dgm:pt modelId="{E33BA3E8-1E33-42F1-9E7F-105620FDBBE2}" type="pres">
      <dgm:prSet presAssocID="{AA41B56D-F53D-4A52-AEAE-8C91106084A9}" presName="root" presStyleCnt="0"/>
      <dgm:spPr/>
    </dgm:pt>
    <dgm:pt modelId="{2297F60D-4B6B-4F5C-BA82-E376B9223BCC}" type="pres">
      <dgm:prSet presAssocID="{AA41B56D-F53D-4A52-AEAE-8C91106084A9}" presName="rootComposite" presStyleCnt="0"/>
      <dgm:spPr/>
    </dgm:pt>
    <dgm:pt modelId="{4926A58C-D4D0-432B-9189-B526A2EF7558}" type="pres">
      <dgm:prSet presAssocID="{AA41B56D-F53D-4A52-AEAE-8C91106084A9}" presName="rootText" presStyleLbl="node1" presStyleIdx="1" presStyleCnt="3"/>
      <dgm:spPr/>
    </dgm:pt>
    <dgm:pt modelId="{C173E99F-FAF2-4242-B90C-E6D550B66B87}" type="pres">
      <dgm:prSet presAssocID="{AA41B56D-F53D-4A52-AEAE-8C91106084A9}" presName="rootConnector" presStyleLbl="node1" presStyleIdx="1" presStyleCnt="3"/>
      <dgm:spPr/>
    </dgm:pt>
    <dgm:pt modelId="{39EC486A-F6A4-4B5C-9F23-5F52353D40CF}" type="pres">
      <dgm:prSet presAssocID="{AA41B56D-F53D-4A52-AEAE-8C91106084A9}" presName="childShape" presStyleCnt="0"/>
      <dgm:spPr/>
    </dgm:pt>
    <dgm:pt modelId="{D7B2A214-1AAD-446D-8F1C-E000A13DEB6A}" type="pres">
      <dgm:prSet presAssocID="{C54522AE-D739-4E96-9EC2-C9CB3C03AD80}" presName="Name13" presStyleLbl="parChTrans1D2" presStyleIdx="2" presStyleCnt="6"/>
      <dgm:spPr/>
    </dgm:pt>
    <dgm:pt modelId="{9AFC0F41-58C0-4D5F-B65C-72E885D92B70}" type="pres">
      <dgm:prSet presAssocID="{10BDDD84-AFD5-455B-9696-2D04157D82FC}" presName="childText" presStyleLbl="bgAcc1" presStyleIdx="2" presStyleCnt="6">
        <dgm:presLayoutVars>
          <dgm:bulletEnabled val="1"/>
        </dgm:presLayoutVars>
      </dgm:prSet>
      <dgm:spPr/>
    </dgm:pt>
    <dgm:pt modelId="{5EAA3AD9-D1A5-44F0-90A4-88AD448992C2}" type="pres">
      <dgm:prSet presAssocID="{81633130-8D14-45AE-8045-4F64BEF6D1B0}" presName="Name13" presStyleLbl="parChTrans1D2" presStyleIdx="3" presStyleCnt="6"/>
      <dgm:spPr/>
    </dgm:pt>
    <dgm:pt modelId="{6C54331B-C19E-4622-A726-AA69BAD100CD}" type="pres">
      <dgm:prSet presAssocID="{D806DAD2-1D06-420B-8F1A-C060982913DB}" presName="childText" presStyleLbl="bgAcc1" presStyleIdx="3" presStyleCnt="6" custScaleX="131330" custScaleY="144869">
        <dgm:presLayoutVars>
          <dgm:bulletEnabled val="1"/>
        </dgm:presLayoutVars>
      </dgm:prSet>
      <dgm:spPr/>
    </dgm:pt>
    <dgm:pt modelId="{095BD034-A9EB-4037-AC9D-6A287A31F6E9}" type="pres">
      <dgm:prSet presAssocID="{C67C8865-67AC-453B-9825-CC7CCC70CE87}" presName="root" presStyleCnt="0"/>
      <dgm:spPr/>
    </dgm:pt>
    <dgm:pt modelId="{0256230F-4A90-4103-9099-DE6A784C8935}" type="pres">
      <dgm:prSet presAssocID="{C67C8865-67AC-453B-9825-CC7CCC70CE87}" presName="rootComposite" presStyleCnt="0"/>
      <dgm:spPr/>
    </dgm:pt>
    <dgm:pt modelId="{F4D5A727-5007-488C-AC68-5200A48DC7DF}" type="pres">
      <dgm:prSet presAssocID="{C67C8865-67AC-453B-9825-CC7CCC70CE87}" presName="rootText" presStyleLbl="node1" presStyleIdx="2" presStyleCnt="3" custScaleX="113172"/>
      <dgm:spPr/>
    </dgm:pt>
    <dgm:pt modelId="{7D862DDD-3C71-4764-9D57-8EC55E8FC7FA}" type="pres">
      <dgm:prSet presAssocID="{C67C8865-67AC-453B-9825-CC7CCC70CE87}" presName="rootConnector" presStyleLbl="node1" presStyleIdx="2" presStyleCnt="3"/>
      <dgm:spPr/>
    </dgm:pt>
    <dgm:pt modelId="{300FEEBC-951B-41CC-92DA-A35DBE6843AE}" type="pres">
      <dgm:prSet presAssocID="{C67C8865-67AC-453B-9825-CC7CCC70CE87}" presName="childShape" presStyleCnt="0"/>
      <dgm:spPr/>
    </dgm:pt>
    <dgm:pt modelId="{5E2A09BC-B3FC-4EC5-B928-1532727BA907}" type="pres">
      <dgm:prSet presAssocID="{48D2F1D0-8322-4117-AD79-F992276FE3AE}" presName="Name13" presStyleLbl="parChTrans1D2" presStyleIdx="4" presStyleCnt="6"/>
      <dgm:spPr/>
    </dgm:pt>
    <dgm:pt modelId="{7F9AB830-91C5-4BCB-A17D-38A18CAB4370}" type="pres">
      <dgm:prSet presAssocID="{8F87B392-1091-42D7-A048-80BFE7C02F3B}" presName="childText" presStyleLbl="bgAcc1" presStyleIdx="4" presStyleCnt="6">
        <dgm:presLayoutVars>
          <dgm:bulletEnabled val="1"/>
        </dgm:presLayoutVars>
      </dgm:prSet>
      <dgm:spPr/>
    </dgm:pt>
    <dgm:pt modelId="{671603CB-6372-4689-8F8C-8D22D45FB6D9}" type="pres">
      <dgm:prSet presAssocID="{B590B22F-B4D1-4788-B6F6-1072A2E16357}" presName="Name13" presStyleLbl="parChTrans1D2" presStyleIdx="5" presStyleCnt="6"/>
      <dgm:spPr/>
    </dgm:pt>
    <dgm:pt modelId="{38832035-3028-498F-9160-804692EF5D39}" type="pres">
      <dgm:prSet presAssocID="{B48654DA-D3BA-4C13-A126-AEF20549307B}" presName="childText" presStyleLbl="bgAcc1" presStyleIdx="5" presStyleCnt="6" custScaleX="133710" custScaleY="161513">
        <dgm:presLayoutVars>
          <dgm:bulletEnabled val="1"/>
        </dgm:presLayoutVars>
      </dgm:prSet>
      <dgm:spPr/>
    </dgm:pt>
  </dgm:ptLst>
  <dgm:cxnLst>
    <dgm:cxn modelId="{5C2A3A11-FFD6-406E-A284-9E73ED8231ED}" type="presOf" srcId="{F7FAD485-38F7-4995-BD76-5AF320877867}" destId="{B82691B4-04A5-4E31-9BB9-CED54A6F3EA2}" srcOrd="0" destOrd="0" presId="urn:microsoft.com/office/officeart/2005/8/layout/hierarchy3"/>
    <dgm:cxn modelId="{A4901318-825F-431D-A70C-414F8C9FCF79}" type="presOf" srcId="{D9B20641-DF3F-4A16-AE7E-B7FD7230B35E}" destId="{0A5C524B-EAC3-4769-8717-8B5DE603D708}" srcOrd="0" destOrd="0" presId="urn:microsoft.com/office/officeart/2005/8/layout/hierarchy3"/>
    <dgm:cxn modelId="{A71CF226-29BA-4BF2-A41A-622E8BF62A1B}" type="presOf" srcId="{AAB4D6BD-4361-4212-BC2F-0887318FEA21}" destId="{5C320D03-BCEA-44AA-85FE-1FC610CC32A8}" srcOrd="0" destOrd="0" presId="urn:microsoft.com/office/officeart/2005/8/layout/hierarchy3"/>
    <dgm:cxn modelId="{77FF712D-012E-4025-B06C-E800B4DDD74A}" type="presOf" srcId="{48D2F1D0-8322-4117-AD79-F992276FE3AE}" destId="{5E2A09BC-B3FC-4EC5-B928-1532727BA907}" srcOrd="0" destOrd="0" presId="urn:microsoft.com/office/officeart/2005/8/layout/hierarchy3"/>
    <dgm:cxn modelId="{097DBB32-94E0-45D5-97E6-44F0B1BBAB7D}" type="presOf" srcId="{C5134651-7273-4371-87C2-CEF8654353EC}" destId="{F4A2528A-9000-4CCE-8725-F0DE5247C654}" srcOrd="0" destOrd="0" presId="urn:microsoft.com/office/officeart/2005/8/layout/hierarchy3"/>
    <dgm:cxn modelId="{2A64323D-5349-414B-AAD7-3D062090F320}" srcId="{AA41B56D-F53D-4A52-AEAE-8C91106084A9}" destId="{D806DAD2-1D06-420B-8F1A-C060982913DB}" srcOrd="1" destOrd="0" parTransId="{81633130-8D14-45AE-8045-4F64BEF6D1B0}" sibTransId="{49D7D18F-4145-4B76-A467-C48FD2091355}"/>
    <dgm:cxn modelId="{187F763D-963F-4400-AE5D-D00E019D45BF}" srcId="{5A36FEF8-5B16-479B-9364-2F2DAD5BF13C}" destId="{AA41B56D-F53D-4A52-AEAE-8C91106084A9}" srcOrd="1" destOrd="0" parTransId="{472F045A-9FB0-42CE-A3F3-36E681A26222}" sibTransId="{96C9AB44-F4F6-45CF-A452-4F1E3BC0D514}"/>
    <dgm:cxn modelId="{FCC7B240-DA66-4BC6-B691-9B81E9847A0B}" srcId="{C67C8865-67AC-453B-9825-CC7CCC70CE87}" destId="{8F87B392-1091-42D7-A048-80BFE7C02F3B}" srcOrd="0" destOrd="0" parTransId="{48D2F1D0-8322-4117-AD79-F992276FE3AE}" sibTransId="{28F34A06-0125-430C-85FE-3B9EB615D09E}"/>
    <dgm:cxn modelId="{727CB254-EAD5-4D51-8DC9-69231C8B0D8D}" type="presOf" srcId="{C67C8865-67AC-453B-9825-CC7CCC70CE87}" destId="{7D862DDD-3C71-4764-9D57-8EC55E8FC7FA}" srcOrd="1" destOrd="0" presId="urn:microsoft.com/office/officeart/2005/8/layout/hierarchy3"/>
    <dgm:cxn modelId="{F3B27E68-9DEC-4D48-B60F-1D9211FB69D1}" srcId="{5A36FEF8-5B16-479B-9364-2F2DAD5BF13C}" destId="{C5134651-7273-4371-87C2-CEF8654353EC}" srcOrd="0" destOrd="0" parTransId="{9C46BC24-93FB-4783-A9F9-C44C5B940A83}" sibTransId="{FBF6A8FC-DDA6-4D0C-B7CF-99AA6CE723E8}"/>
    <dgm:cxn modelId="{E9CD7B7C-E172-4AFC-8087-3917113B1EEC}" type="presOf" srcId="{AA41B56D-F53D-4A52-AEAE-8C91106084A9}" destId="{4926A58C-D4D0-432B-9189-B526A2EF7558}" srcOrd="0" destOrd="0" presId="urn:microsoft.com/office/officeart/2005/8/layout/hierarchy3"/>
    <dgm:cxn modelId="{60F2C182-4FC8-4A58-9DAF-C00E1510521B}" srcId="{AA41B56D-F53D-4A52-AEAE-8C91106084A9}" destId="{10BDDD84-AFD5-455B-9696-2D04157D82FC}" srcOrd="0" destOrd="0" parTransId="{C54522AE-D739-4E96-9EC2-C9CB3C03AD80}" sibTransId="{068E49BB-D67F-44FB-8CAC-303C4540E538}"/>
    <dgm:cxn modelId="{86D2238C-FBED-4A8E-93E5-C36BC0C3DCB3}" type="presOf" srcId="{81633130-8D14-45AE-8045-4F64BEF6D1B0}" destId="{5EAA3AD9-D1A5-44F0-90A4-88AD448992C2}" srcOrd="0" destOrd="0" presId="urn:microsoft.com/office/officeart/2005/8/layout/hierarchy3"/>
    <dgm:cxn modelId="{1CF41E97-6DC6-463F-8AB2-EE23D57F6AA8}" type="presOf" srcId="{C54522AE-D739-4E96-9EC2-C9CB3C03AD80}" destId="{D7B2A214-1AAD-446D-8F1C-E000A13DEB6A}" srcOrd="0" destOrd="0" presId="urn:microsoft.com/office/officeart/2005/8/layout/hierarchy3"/>
    <dgm:cxn modelId="{1240B99B-EE61-460E-85D8-38E39306F74A}" type="presOf" srcId="{C67C8865-67AC-453B-9825-CC7CCC70CE87}" destId="{F4D5A727-5007-488C-AC68-5200A48DC7DF}" srcOrd="0" destOrd="0" presId="urn:microsoft.com/office/officeart/2005/8/layout/hierarchy3"/>
    <dgm:cxn modelId="{E822A9A3-3B5B-4BB7-AA7C-10FECD471E26}" type="presOf" srcId="{5A36FEF8-5B16-479B-9364-2F2DAD5BF13C}" destId="{E36118B8-BC1E-451F-8186-6D08EBA80E8C}" srcOrd="0" destOrd="0" presId="urn:microsoft.com/office/officeart/2005/8/layout/hierarchy3"/>
    <dgm:cxn modelId="{F5DC88A5-3CA3-46BC-8A53-8AE1A5A18FDE}" type="presOf" srcId="{8F87B392-1091-42D7-A048-80BFE7C02F3B}" destId="{7F9AB830-91C5-4BCB-A17D-38A18CAB4370}" srcOrd="0" destOrd="0" presId="urn:microsoft.com/office/officeart/2005/8/layout/hierarchy3"/>
    <dgm:cxn modelId="{0D1F82AF-1B7E-4C10-9A74-BBE297B1C8C1}" type="presOf" srcId="{3AE850BD-4365-4897-9254-B80F05AA43DE}" destId="{B5A903A6-2978-487D-A718-2831F25FA843}" srcOrd="0" destOrd="0" presId="urn:microsoft.com/office/officeart/2005/8/layout/hierarchy3"/>
    <dgm:cxn modelId="{3E75D7BE-D760-4CD8-87DC-253733CA2885}" type="presOf" srcId="{10BDDD84-AFD5-455B-9696-2D04157D82FC}" destId="{9AFC0F41-58C0-4D5F-B65C-72E885D92B70}" srcOrd="0" destOrd="0" presId="urn:microsoft.com/office/officeart/2005/8/layout/hierarchy3"/>
    <dgm:cxn modelId="{2FCDA3BF-53D5-4355-807C-CD4483B05735}" type="presOf" srcId="{D806DAD2-1D06-420B-8F1A-C060982913DB}" destId="{6C54331B-C19E-4622-A726-AA69BAD100CD}" srcOrd="0" destOrd="0" presId="urn:microsoft.com/office/officeart/2005/8/layout/hierarchy3"/>
    <dgm:cxn modelId="{8C9A6FD1-6DD6-4F77-84D7-7E2CD37C38D1}" srcId="{C5134651-7273-4371-87C2-CEF8654353EC}" destId="{3AE850BD-4365-4897-9254-B80F05AA43DE}" srcOrd="1" destOrd="0" parTransId="{AAB4D6BD-4361-4212-BC2F-0887318FEA21}" sibTransId="{FD2A1616-F76C-469D-BA7E-510163C17F7D}"/>
    <dgm:cxn modelId="{C72D72D5-D0F8-40EC-B40B-3FFAAFF40AE0}" type="presOf" srcId="{B48654DA-D3BA-4C13-A126-AEF20549307B}" destId="{38832035-3028-498F-9160-804692EF5D39}" srcOrd="0" destOrd="0" presId="urn:microsoft.com/office/officeart/2005/8/layout/hierarchy3"/>
    <dgm:cxn modelId="{A22984DC-8D9A-4AD6-874B-53D07982E621}" type="presOf" srcId="{B590B22F-B4D1-4788-B6F6-1072A2E16357}" destId="{671603CB-6372-4689-8F8C-8D22D45FB6D9}" srcOrd="0" destOrd="0" presId="urn:microsoft.com/office/officeart/2005/8/layout/hierarchy3"/>
    <dgm:cxn modelId="{29AAA3E1-2C87-4670-88A9-85E33D8828A1}" srcId="{5A36FEF8-5B16-479B-9364-2F2DAD5BF13C}" destId="{C67C8865-67AC-453B-9825-CC7CCC70CE87}" srcOrd="2" destOrd="0" parTransId="{B03DFD01-0409-49C5-80CA-8F3A57AFE479}" sibTransId="{6B21D1F1-1034-442D-9A37-46A57AC21B69}"/>
    <dgm:cxn modelId="{13FE30E2-C8D0-41C1-B498-40700656341E}" srcId="{C5134651-7273-4371-87C2-CEF8654353EC}" destId="{D9B20641-DF3F-4A16-AE7E-B7FD7230B35E}" srcOrd="0" destOrd="0" parTransId="{F7FAD485-38F7-4995-BD76-5AF320877867}" sibTransId="{B3CE8C34-08DF-46D2-95DD-5C50613A1C0F}"/>
    <dgm:cxn modelId="{F69E0CEF-52FA-4A9C-B16D-E14704B3D587}" srcId="{C67C8865-67AC-453B-9825-CC7CCC70CE87}" destId="{B48654DA-D3BA-4C13-A126-AEF20549307B}" srcOrd="1" destOrd="0" parTransId="{B590B22F-B4D1-4788-B6F6-1072A2E16357}" sibTransId="{B7DA7693-8208-48A1-B67F-2C50F7941260}"/>
    <dgm:cxn modelId="{1C687CF0-288A-4C90-B7E0-045594667F92}" type="presOf" srcId="{AA41B56D-F53D-4A52-AEAE-8C91106084A9}" destId="{C173E99F-FAF2-4242-B90C-E6D550B66B87}" srcOrd="1" destOrd="0" presId="urn:microsoft.com/office/officeart/2005/8/layout/hierarchy3"/>
    <dgm:cxn modelId="{B0F4F6F8-C083-468D-8D1B-234232A0AE13}" type="presOf" srcId="{C5134651-7273-4371-87C2-CEF8654353EC}" destId="{AEE99E63-A35E-4183-B10B-72F9ABF031B7}" srcOrd="1" destOrd="0" presId="urn:microsoft.com/office/officeart/2005/8/layout/hierarchy3"/>
    <dgm:cxn modelId="{D60898B4-BD72-4324-8127-7F0DEDFDF9BB}" type="presParOf" srcId="{E36118B8-BC1E-451F-8186-6D08EBA80E8C}" destId="{7BDAE516-3080-4928-AB7F-3D29FD3B8AAB}" srcOrd="0" destOrd="0" presId="urn:microsoft.com/office/officeart/2005/8/layout/hierarchy3"/>
    <dgm:cxn modelId="{545D0816-EDC2-4452-8B79-91A872E451DA}" type="presParOf" srcId="{7BDAE516-3080-4928-AB7F-3D29FD3B8AAB}" destId="{FF980FAC-DCBD-45BC-ABB9-2E2DDAA64FE7}" srcOrd="0" destOrd="0" presId="urn:microsoft.com/office/officeart/2005/8/layout/hierarchy3"/>
    <dgm:cxn modelId="{F03FE54C-5645-428A-8F89-0C88D98E8FEC}" type="presParOf" srcId="{FF980FAC-DCBD-45BC-ABB9-2E2DDAA64FE7}" destId="{F4A2528A-9000-4CCE-8725-F0DE5247C654}" srcOrd="0" destOrd="0" presId="urn:microsoft.com/office/officeart/2005/8/layout/hierarchy3"/>
    <dgm:cxn modelId="{84FFAB7E-8B86-48D9-9294-1C8CB0DA3A1B}" type="presParOf" srcId="{FF980FAC-DCBD-45BC-ABB9-2E2DDAA64FE7}" destId="{AEE99E63-A35E-4183-B10B-72F9ABF031B7}" srcOrd="1" destOrd="0" presId="urn:microsoft.com/office/officeart/2005/8/layout/hierarchy3"/>
    <dgm:cxn modelId="{C1E07E9A-6D6F-4A04-B945-9B0C66D119AC}" type="presParOf" srcId="{7BDAE516-3080-4928-AB7F-3D29FD3B8AAB}" destId="{25E6E8AA-D25B-4EBE-BDFA-3A289DB67595}" srcOrd="1" destOrd="0" presId="urn:microsoft.com/office/officeart/2005/8/layout/hierarchy3"/>
    <dgm:cxn modelId="{5F9EBF7F-DB21-481D-B83F-9BD50924422D}" type="presParOf" srcId="{25E6E8AA-D25B-4EBE-BDFA-3A289DB67595}" destId="{B82691B4-04A5-4E31-9BB9-CED54A6F3EA2}" srcOrd="0" destOrd="0" presId="urn:microsoft.com/office/officeart/2005/8/layout/hierarchy3"/>
    <dgm:cxn modelId="{BDD67B60-8024-4D83-9840-8B6A07E77E0E}" type="presParOf" srcId="{25E6E8AA-D25B-4EBE-BDFA-3A289DB67595}" destId="{0A5C524B-EAC3-4769-8717-8B5DE603D708}" srcOrd="1" destOrd="0" presId="urn:microsoft.com/office/officeart/2005/8/layout/hierarchy3"/>
    <dgm:cxn modelId="{89873D31-F939-4679-BB97-29431ABC5F0F}" type="presParOf" srcId="{25E6E8AA-D25B-4EBE-BDFA-3A289DB67595}" destId="{5C320D03-BCEA-44AA-85FE-1FC610CC32A8}" srcOrd="2" destOrd="0" presId="urn:microsoft.com/office/officeart/2005/8/layout/hierarchy3"/>
    <dgm:cxn modelId="{12E20403-B513-48B9-A2EF-A7C46480B6EE}" type="presParOf" srcId="{25E6E8AA-D25B-4EBE-BDFA-3A289DB67595}" destId="{B5A903A6-2978-487D-A718-2831F25FA843}" srcOrd="3" destOrd="0" presId="urn:microsoft.com/office/officeart/2005/8/layout/hierarchy3"/>
    <dgm:cxn modelId="{0087C900-45D5-4EED-B446-33FC61AF325A}" type="presParOf" srcId="{E36118B8-BC1E-451F-8186-6D08EBA80E8C}" destId="{E33BA3E8-1E33-42F1-9E7F-105620FDBBE2}" srcOrd="1" destOrd="0" presId="urn:microsoft.com/office/officeart/2005/8/layout/hierarchy3"/>
    <dgm:cxn modelId="{81E9250B-2213-44D2-9455-88D37392A9C7}" type="presParOf" srcId="{E33BA3E8-1E33-42F1-9E7F-105620FDBBE2}" destId="{2297F60D-4B6B-4F5C-BA82-E376B9223BCC}" srcOrd="0" destOrd="0" presId="urn:microsoft.com/office/officeart/2005/8/layout/hierarchy3"/>
    <dgm:cxn modelId="{3159073E-F221-47A7-B9DF-997B80DE7EAE}" type="presParOf" srcId="{2297F60D-4B6B-4F5C-BA82-E376B9223BCC}" destId="{4926A58C-D4D0-432B-9189-B526A2EF7558}" srcOrd="0" destOrd="0" presId="urn:microsoft.com/office/officeart/2005/8/layout/hierarchy3"/>
    <dgm:cxn modelId="{2744A807-0949-4244-BD55-CCF8948AF65E}" type="presParOf" srcId="{2297F60D-4B6B-4F5C-BA82-E376B9223BCC}" destId="{C173E99F-FAF2-4242-B90C-E6D550B66B87}" srcOrd="1" destOrd="0" presId="urn:microsoft.com/office/officeart/2005/8/layout/hierarchy3"/>
    <dgm:cxn modelId="{B5FAC4AF-239A-405C-B97B-F25BF4B4D68E}" type="presParOf" srcId="{E33BA3E8-1E33-42F1-9E7F-105620FDBBE2}" destId="{39EC486A-F6A4-4B5C-9F23-5F52353D40CF}" srcOrd="1" destOrd="0" presId="urn:microsoft.com/office/officeart/2005/8/layout/hierarchy3"/>
    <dgm:cxn modelId="{3A72F2A4-1803-43A0-A962-E1FB540AF17D}" type="presParOf" srcId="{39EC486A-F6A4-4B5C-9F23-5F52353D40CF}" destId="{D7B2A214-1AAD-446D-8F1C-E000A13DEB6A}" srcOrd="0" destOrd="0" presId="urn:microsoft.com/office/officeart/2005/8/layout/hierarchy3"/>
    <dgm:cxn modelId="{67A25E95-5E4A-4819-8E59-0EE434C21DD8}" type="presParOf" srcId="{39EC486A-F6A4-4B5C-9F23-5F52353D40CF}" destId="{9AFC0F41-58C0-4D5F-B65C-72E885D92B70}" srcOrd="1" destOrd="0" presId="urn:microsoft.com/office/officeart/2005/8/layout/hierarchy3"/>
    <dgm:cxn modelId="{6BF955F8-D8EC-4ACC-AEA6-B780D9A1E30C}" type="presParOf" srcId="{39EC486A-F6A4-4B5C-9F23-5F52353D40CF}" destId="{5EAA3AD9-D1A5-44F0-90A4-88AD448992C2}" srcOrd="2" destOrd="0" presId="urn:microsoft.com/office/officeart/2005/8/layout/hierarchy3"/>
    <dgm:cxn modelId="{F2BC1BAD-586D-47F7-8013-51FE4FDC3823}" type="presParOf" srcId="{39EC486A-F6A4-4B5C-9F23-5F52353D40CF}" destId="{6C54331B-C19E-4622-A726-AA69BAD100CD}" srcOrd="3" destOrd="0" presId="urn:microsoft.com/office/officeart/2005/8/layout/hierarchy3"/>
    <dgm:cxn modelId="{52321914-216F-4E93-B8F0-8F4C3A7DDD82}" type="presParOf" srcId="{E36118B8-BC1E-451F-8186-6D08EBA80E8C}" destId="{095BD034-A9EB-4037-AC9D-6A287A31F6E9}" srcOrd="2" destOrd="0" presId="urn:microsoft.com/office/officeart/2005/8/layout/hierarchy3"/>
    <dgm:cxn modelId="{560DF16F-7271-43ED-ACA7-AA4C5E642813}" type="presParOf" srcId="{095BD034-A9EB-4037-AC9D-6A287A31F6E9}" destId="{0256230F-4A90-4103-9099-DE6A784C8935}" srcOrd="0" destOrd="0" presId="urn:microsoft.com/office/officeart/2005/8/layout/hierarchy3"/>
    <dgm:cxn modelId="{0B215D3C-84D2-4460-BE1B-D356761A9467}" type="presParOf" srcId="{0256230F-4A90-4103-9099-DE6A784C8935}" destId="{F4D5A727-5007-488C-AC68-5200A48DC7DF}" srcOrd="0" destOrd="0" presId="urn:microsoft.com/office/officeart/2005/8/layout/hierarchy3"/>
    <dgm:cxn modelId="{3343DA5B-7529-46A5-A9E4-FE4DF924A2EF}" type="presParOf" srcId="{0256230F-4A90-4103-9099-DE6A784C8935}" destId="{7D862DDD-3C71-4764-9D57-8EC55E8FC7FA}" srcOrd="1" destOrd="0" presId="urn:microsoft.com/office/officeart/2005/8/layout/hierarchy3"/>
    <dgm:cxn modelId="{B9930DB1-47CE-43DB-B288-0D3D99E0DD0F}" type="presParOf" srcId="{095BD034-A9EB-4037-AC9D-6A287A31F6E9}" destId="{300FEEBC-951B-41CC-92DA-A35DBE6843AE}" srcOrd="1" destOrd="0" presId="urn:microsoft.com/office/officeart/2005/8/layout/hierarchy3"/>
    <dgm:cxn modelId="{89A5CF6B-412C-4DE3-84B0-65575D7CB132}" type="presParOf" srcId="{300FEEBC-951B-41CC-92DA-A35DBE6843AE}" destId="{5E2A09BC-B3FC-4EC5-B928-1532727BA907}" srcOrd="0" destOrd="0" presId="urn:microsoft.com/office/officeart/2005/8/layout/hierarchy3"/>
    <dgm:cxn modelId="{AA14FBFA-032C-4F80-AFA3-886676B32331}" type="presParOf" srcId="{300FEEBC-951B-41CC-92DA-A35DBE6843AE}" destId="{7F9AB830-91C5-4BCB-A17D-38A18CAB4370}" srcOrd="1" destOrd="0" presId="urn:microsoft.com/office/officeart/2005/8/layout/hierarchy3"/>
    <dgm:cxn modelId="{56752390-B4F0-4130-83F7-E80CEEBCBE0E}" type="presParOf" srcId="{300FEEBC-951B-41CC-92DA-A35DBE6843AE}" destId="{671603CB-6372-4689-8F8C-8D22D45FB6D9}" srcOrd="2" destOrd="0" presId="urn:microsoft.com/office/officeart/2005/8/layout/hierarchy3"/>
    <dgm:cxn modelId="{B5DEA2AD-B561-414C-AE9E-B679CD20D852}" type="presParOf" srcId="{300FEEBC-951B-41CC-92DA-A35DBE6843AE}" destId="{38832035-3028-498F-9160-804692EF5D3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828D4-3ECA-43F8-B51B-45BA53E4E67F}">
      <dsp:nvSpPr>
        <dsp:cNvPr id="0" name=""/>
        <dsp:cNvSpPr/>
      </dsp:nvSpPr>
      <dsp:spPr>
        <a:xfrm>
          <a:off x="0" y="0"/>
          <a:ext cx="11353800" cy="2225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C000"/>
              </a:solidFill>
            </a:rPr>
            <a:t>Obtain a UBI#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UBI# is a city requirement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www.dor.wa.gov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425-656-5100 or 1-800-647-7706</a:t>
          </a:r>
        </a:p>
      </dsp:txBody>
      <dsp:txXfrm>
        <a:off x="2493328" y="0"/>
        <a:ext cx="8860471" cy="2225685"/>
      </dsp:txXfrm>
    </dsp:sp>
    <dsp:sp modelId="{DC0F9FB0-0E35-48DA-AA1F-4A6A57889197}">
      <dsp:nvSpPr>
        <dsp:cNvPr id="0" name=""/>
        <dsp:cNvSpPr/>
      </dsp:nvSpPr>
      <dsp:spPr>
        <a:xfrm>
          <a:off x="222568" y="222568"/>
          <a:ext cx="2270760" cy="17805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4000" b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31251-5DF0-4563-8040-406B8F1E3F54}">
      <dsp:nvSpPr>
        <dsp:cNvPr id="0" name=""/>
        <dsp:cNvSpPr/>
      </dsp:nvSpPr>
      <dsp:spPr>
        <a:xfrm>
          <a:off x="0" y="2448254"/>
          <a:ext cx="11353800" cy="2225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rgbClr val="FFC000"/>
              </a:solidFill>
            </a:rPr>
            <a:t>Apply for a Renton License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u="none" kern="1200" dirty="0">
              <a:solidFill>
                <a:schemeClr val="bg1"/>
              </a:solidFill>
            </a:rPr>
            <a:t>www.filelocal-wa.gov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FileLocal is a third-party portal for applying for a license, renewing a license or filing a tax return</a:t>
          </a:r>
        </a:p>
      </dsp:txBody>
      <dsp:txXfrm>
        <a:off x="2493328" y="2448254"/>
        <a:ext cx="8860471" cy="2225685"/>
      </dsp:txXfrm>
    </dsp:sp>
    <dsp:sp modelId="{E4B8D218-34A1-42CC-88B3-F63A2EDA687F}">
      <dsp:nvSpPr>
        <dsp:cNvPr id="0" name=""/>
        <dsp:cNvSpPr/>
      </dsp:nvSpPr>
      <dsp:spPr>
        <a:xfrm>
          <a:off x="222568" y="2670823"/>
          <a:ext cx="2270760" cy="17805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30000" r="-3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83776-DF0C-4777-B2D4-47D10BDC6C55}">
      <dsp:nvSpPr>
        <dsp:cNvPr id="0" name=""/>
        <dsp:cNvSpPr/>
      </dsp:nvSpPr>
      <dsp:spPr>
        <a:xfrm>
          <a:off x="0" y="4896509"/>
          <a:ext cx="11353800" cy="2225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rgbClr val="FFC000"/>
              </a:solidFill>
            </a:rPr>
            <a:t>License Review Timeframe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In City business – 1-2 weeks after applying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Out of City business – 2-3 days after applying</a:t>
          </a:r>
        </a:p>
      </dsp:txBody>
      <dsp:txXfrm>
        <a:off x="2493328" y="4896509"/>
        <a:ext cx="8860471" cy="2225685"/>
      </dsp:txXfrm>
    </dsp:sp>
    <dsp:sp modelId="{F2C0CB82-3786-445B-8A60-0DFA9BF454B1}">
      <dsp:nvSpPr>
        <dsp:cNvPr id="0" name=""/>
        <dsp:cNvSpPr/>
      </dsp:nvSpPr>
      <dsp:spPr>
        <a:xfrm>
          <a:off x="222568" y="5119077"/>
          <a:ext cx="2270760" cy="17805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000F7-79B8-4809-83BE-98061B21A732}">
      <dsp:nvSpPr>
        <dsp:cNvPr id="0" name=""/>
        <dsp:cNvSpPr/>
      </dsp:nvSpPr>
      <dsp:spPr>
        <a:xfrm>
          <a:off x="-8040688" y="-1229133"/>
          <a:ext cx="9572995" cy="9572995"/>
        </a:xfrm>
        <a:prstGeom prst="blockArc">
          <a:avLst>
            <a:gd name="adj1" fmla="val 18900000"/>
            <a:gd name="adj2" fmla="val 2700000"/>
            <a:gd name="adj3" fmla="val 22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B5174-D997-4067-94CA-A8B89D783A9B}">
      <dsp:nvSpPr>
        <dsp:cNvPr id="0" name=""/>
        <dsp:cNvSpPr/>
      </dsp:nvSpPr>
      <dsp:spPr>
        <a:xfrm>
          <a:off x="987524" y="711472"/>
          <a:ext cx="13011292" cy="1422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946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a business has more than one location within the city, a business license is required for each location</a:t>
          </a:r>
        </a:p>
      </dsp:txBody>
      <dsp:txXfrm>
        <a:off x="987524" y="711472"/>
        <a:ext cx="13011292" cy="1422945"/>
      </dsp:txXfrm>
    </dsp:sp>
    <dsp:sp modelId="{66FF9866-4F37-47FB-8F38-F24AC38ED26C}">
      <dsp:nvSpPr>
        <dsp:cNvPr id="0" name=""/>
        <dsp:cNvSpPr/>
      </dsp:nvSpPr>
      <dsp:spPr>
        <a:xfrm>
          <a:off x="98183" y="533604"/>
          <a:ext cx="1778682" cy="17786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9315ED-1991-4F9C-ABE6-7B1BD5AAE04C}">
      <dsp:nvSpPr>
        <dsp:cNvPr id="0" name=""/>
        <dsp:cNvSpPr/>
      </dsp:nvSpPr>
      <dsp:spPr>
        <a:xfrm>
          <a:off x="1504765" y="2845891"/>
          <a:ext cx="12494051" cy="1422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946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Renton licenses are non-transferrable from owner to owner and location to location (within Renton city limits)</a:t>
          </a:r>
        </a:p>
      </dsp:txBody>
      <dsp:txXfrm>
        <a:off x="1504765" y="2845891"/>
        <a:ext cx="12494051" cy="1422945"/>
      </dsp:txXfrm>
    </dsp:sp>
    <dsp:sp modelId="{994F3E5E-B1E4-40CD-9DAA-6B3721C72965}">
      <dsp:nvSpPr>
        <dsp:cNvPr id="0" name=""/>
        <dsp:cNvSpPr/>
      </dsp:nvSpPr>
      <dsp:spPr>
        <a:xfrm>
          <a:off x="615424" y="2668023"/>
          <a:ext cx="1778682" cy="17786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8DFD6A-0400-43C8-B569-C846F2A4AAF3}">
      <dsp:nvSpPr>
        <dsp:cNvPr id="0" name=""/>
        <dsp:cNvSpPr/>
      </dsp:nvSpPr>
      <dsp:spPr>
        <a:xfrm>
          <a:off x="987524" y="4980310"/>
          <a:ext cx="13011292" cy="1422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946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 no-fee license can be obtained if the business meets the following criteria: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 physical location in Renton, No requirement for any other specialized permit or license </a:t>
          </a:r>
          <a:r>
            <a:rPr lang="en-US" sz="2600" b="1" kern="1200" dirty="0"/>
            <a:t>AND</a:t>
          </a:r>
          <a:r>
            <a:rPr lang="en-US" sz="2600" kern="1200" dirty="0"/>
            <a:t> annual Renton revenue of less than $2,000</a:t>
          </a:r>
        </a:p>
      </dsp:txBody>
      <dsp:txXfrm>
        <a:off x="987524" y="4980310"/>
        <a:ext cx="13011292" cy="1422945"/>
      </dsp:txXfrm>
    </dsp:sp>
    <dsp:sp modelId="{B08258F3-155F-4244-B90A-4FBA83E75CFA}">
      <dsp:nvSpPr>
        <dsp:cNvPr id="0" name=""/>
        <dsp:cNvSpPr/>
      </dsp:nvSpPr>
      <dsp:spPr>
        <a:xfrm>
          <a:off x="98183" y="4802442"/>
          <a:ext cx="1778682" cy="17786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E3A68-818D-44AE-AC4E-807D76E073C1}">
      <dsp:nvSpPr>
        <dsp:cNvPr id="0" name=""/>
        <dsp:cNvSpPr/>
      </dsp:nvSpPr>
      <dsp:spPr>
        <a:xfrm>
          <a:off x="-9192271" y="-1403415"/>
          <a:ext cx="10934832" cy="10934832"/>
        </a:xfrm>
        <a:prstGeom prst="blockArc">
          <a:avLst>
            <a:gd name="adj1" fmla="val 18900000"/>
            <a:gd name="adj2" fmla="val 2700000"/>
            <a:gd name="adj3" fmla="val 19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0215F-8AAD-4D81-B84A-461D090F9192}">
      <dsp:nvSpPr>
        <dsp:cNvPr id="0" name=""/>
        <dsp:cNvSpPr/>
      </dsp:nvSpPr>
      <dsp:spPr>
        <a:xfrm>
          <a:off x="1034637" y="624880"/>
          <a:ext cx="12362408" cy="1250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5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Businesses are required to file a Renton B&amp;O tax return for each year they hold a Renton license and engage in business in Renton</a:t>
          </a:r>
        </a:p>
      </dsp:txBody>
      <dsp:txXfrm>
        <a:off x="1034637" y="624880"/>
        <a:ext cx="12362408" cy="1250411"/>
      </dsp:txXfrm>
    </dsp:sp>
    <dsp:sp modelId="{931D23BB-2357-46A8-B012-0B1F58088A39}">
      <dsp:nvSpPr>
        <dsp:cNvPr id="0" name=""/>
        <dsp:cNvSpPr/>
      </dsp:nvSpPr>
      <dsp:spPr>
        <a:xfrm>
          <a:off x="0" y="508451"/>
          <a:ext cx="1563014" cy="156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CED60-A93B-4A44-A7DB-23524851ABC3}">
      <dsp:nvSpPr>
        <dsp:cNvPr id="0" name=""/>
        <dsp:cNvSpPr/>
      </dsp:nvSpPr>
      <dsp:spPr>
        <a:xfrm>
          <a:off x="1628146" y="2500823"/>
          <a:ext cx="11892280" cy="1250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5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Threshold for B&amp;O tax is $500,000 in gross receipts before tax is due (filing a return is always required) </a:t>
          </a:r>
        </a:p>
      </dsp:txBody>
      <dsp:txXfrm>
        <a:off x="1628146" y="2500823"/>
        <a:ext cx="11892280" cy="1250411"/>
      </dsp:txXfrm>
    </dsp:sp>
    <dsp:sp modelId="{C0193D45-4F61-47E6-8E29-FA01B8725A52}">
      <dsp:nvSpPr>
        <dsp:cNvPr id="0" name=""/>
        <dsp:cNvSpPr/>
      </dsp:nvSpPr>
      <dsp:spPr>
        <a:xfrm>
          <a:off x="846639" y="2344521"/>
          <a:ext cx="1563014" cy="156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CD7E4-C8BB-41B5-A25B-4EE095DD3066}">
      <dsp:nvSpPr>
        <dsp:cNvPr id="0" name=""/>
        <dsp:cNvSpPr/>
      </dsp:nvSpPr>
      <dsp:spPr>
        <a:xfrm>
          <a:off x="1628146" y="4376765"/>
          <a:ext cx="11892280" cy="1250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5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New businesses are generally assigned an annual filing frequency</a:t>
          </a:r>
        </a:p>
      </dsp:txBody>
      <dsp:txXfrm>
        <a:off x="1628146" y="4376765"/>
        <a:ext cx="11892280" cy="1250411"/>
      </dsp:txXfrm>
    </dsp:sp>
    <dsp:sp modelId="{A0E7F576-2DC4-4DEF-A283-18A719A6D5E7}">
      <dsp:nvSpPr>
        <dsp:cNvPr id="0" name=""/>
        <dsp:cNvSpPr/>
      </dsp:nvSpPr>
      <dsp:spPr>
        <a:xfrm>
          <a:off x="846639" y="4220464"/>
          <a:ext cx="1563014" cy="156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4BB6F-DF7B-4A45-A38B-89CBDFA8455D}">
      <dsp:nvSpPr>
        <dsp:cNvPr id="0" name=""/>
        <dsp:cNvSpPr/>
      </dsp:nvSpPr>
      <dsp:spPr>
        <a:xfrm>
          <a:off x="911257" y="6252707"/>
          <a:ext cx="12609169" cy="1250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5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Businesses are required to file with both the State of Washington and with the City of Renton</a:t>
          </a:r>
        </a:p>
      </dsp:txBody>
      <dsp:txXfrm>
        <a:off x="911257" y="6252707"/>
        <a:ext cx="12609169" cy="1250411"/>
      </dsp:txXfrm>
    </dsp:sp>
    <dsp:sp modelId="{0B1267B3-11DA-4D65-ACA0-8D38C800D8AC}">
      <dsp:nvSpPr>
        <dsp:cNvPr id="0" name=""/>
        <dsp:cNvSpPr/>
      </dsp:nvSpPr>
      <dsp:spPr>
        <a:xfrm>
          <a:off x="129750" y="6096406"/>
          <a:ext cx="1563014" cy="156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000F7-79B8-4809-83BE-98061B21A732}">
      <dsp:nvSpPr>
        <dsp:cNvPr id="0" name=""/>
        <dsp:cNvSpPr/>
      </dsp:nvSpPr>
      <dsp:spPr>
        <a:xfrm>
          <a:off x="-8045875" y="-1229133"/>
          <a:ext cx="9572995" cy="9572995"/>
        </a:xfrm>
        <a:prstGeom prst="blockArc">
          <a:avLst>
            <a:gd name="adj1" fmla="val 18900000"/>
            <a:gd name="adj2" fmla="val 2700000"/>
            <a:gd name="adj3" fmla="val 22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6EB7A-AB89-4018-BE11-31BFE1DA9C59}">
      <dsp:nvSpPr>
        <dsp:cNvPr id="0" name=""/>
        <dsp:cNvSpPr/>
      </dsp:nvSpPr>
      <dsp:spPr>
        <a:xfrm>
          <a:off x="629261" y="403347"/>
          <a:ext cx="13327186" cy="8896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614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Retailing- Retail sales to consumers including construction, repairs, or alterations</a:t>
          </a:r>
        </a:p>
      </dsp:txBody>
      <dsp:txXfrm>
        <a:off x="629261" y="403347"/>
        <a:ext cx="13327186" cy="889625"/>
      </dsp:txXfrm>
    </dsp:sp>
    <dsp:sp modelId="{37B91BCA-7301-484F-AD9A-974D488E7FAF}">
      <dsp:nvSpPr>
        <dsp:cNvPr id="0" name=""/>
        <dsp:cNvSpPr/>
      </dsp:nvSpPr>
      <dsp:spPr>
        <a:xfrm>
          <a:off x="110428" y="333325"/>
          <a:ext cx="1112032" cy="1112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15D332-8B0E-40FA-8CEF-A2BA84DC26A6}">
      <dsp:nvSpPr>
        <dsp:cNvPr id="0" name=""/>
        <dsp:cNvSpPr/>
      </dsp:nvSpPr>
      <dsp:spPr>
        <a:xfrm>
          <a:off x="1303923" y="1778539"/>
          <a:ext cx="12689706" cy="8896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614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Wholesaling – Same as retail sales except to persons for resale with resellers permit</a:t>
          </a:r>
        </a:p>
      </dsp:txBody>
      <dsp:txXfrm>
        <a:off x="1303923" y="1778539"/>
        <a:ext cx="12689706" cy="889625"/>
      </dsp:txXfrm>
    </dsp:sp>
    <dsp:sp modelId="{00565361-13F2-4C75-8AC3-8E3CBE27630C}">
      <dsp:nvSpPr>
        <dsp:cNvPr id="0" name=""/>
        <dsp:cNvSpPr/>
      </dsp:nvSpPr>
      <dsp:spPr>
        <a:xfrm>
          <a:off x="747907" y="1667336"/>
          <a:ext cx="1112032" cy="1112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6563BB-0C2E-4FA5-B0B6-A99BA9A7EE48}">
      <dsp:nvSpPr>
        <dsp:cNvPr id="0" name=""/>
        <dsp:cNvSpPr/>
      </dsp:nvSpPr>
      <dsp:spPr>
        <a:xfrm>
          <a:off x="1499578" y="3112551"/>
          <a:ext cx="12494051" cy="8896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614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Retail Services	- retail sales for personal, business or professional services (Amusement, physical fitness, rental, </a:t>
          </a:r>
          <a:r>
            <a:rPr lang="en-US" sz="1800" kern="1200" dirty="0" err="1"/>
            <a:t>ect</a:t>
          </a:r>
          <a:r>
            <a:rPr lang="en-US" sz="1800" kern="1200" dirty="0"/>
            <a:t>.)</a:t>
          </a:r>
        </a:p>
      </dsp:txBody>
      <dsp:txXfrm>
        <a:off x="1499578" y="3112551"/>
        <a:ext cx="12494051" cy="889625"/>
      </dsp:txXfrm>
    </dsp:sp>
    <dsp:sp modelId="{2201FE95-0606-45ED-962D-31AFE51F966A}">
      <dsp:nvSpPr>
        <dsp:cNvPr id="0" name=""/>
        <dsp:cNvSpPr/>
      </dsp:nvSpPr>
      <dsp:spPr>
        <a:xfrm>
          <a:off x="943562" y="3001348"/>
          <a:ext cx="1112032" cy="1112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D7866C-909B-4BCC-BB04-CC6C650EBBAC}">
      <dsp:nvSpPr>
        <dsp:cNvPr id="0" name=""/>
        <dsp:cNvSpPr/>
      </dsp:nvSpPr>
      <dsp:spPr>
        <a:xfrm>
          <a:off x="1303923" y="4446563"/>
          <a:ext cx="12689706" cy="8896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614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&amp; Other (Not Apportioned) – personal and professional services or not subject to another classification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&amp; Other (Apportioned)- Same as above but in more than one jurisdiction</a:t>
          </a:r>
        </a:p>
      </dsp:txBody>
      <dsp:txXfrm>
        <a:off x="1303923" y="4446563"/>
        <a:ext cx="12689706" cy="889625"/>
      </dsp:txXfrm>
    </dsp:sp>
    <dsp:sp modelId="{C9B52364-C2ED-43FD-AC47-81C7FF76532B}">
      <dsp:nvSpPr>
        <dsp:cNvPr id="0" name=""/>
        <dsp:cNvSpPr/>
      </dsp:nvSpPr>
      <dsp:spPr>
        <a:xfrm>
          <a:off x="747907" y="4335360"/>
          <a:ext cx="1112032" cy="1112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DB139A-7E86-4AA8-90F2-1F1D0ADDA5EB}">
      <dsp:nvSpPr>
        <dsp:cNvPr id="0" name=""/>
        <dsp:cNvSpPr/>
      </dsp:nvSpPr>
      <dsp:spPr>
        <a:xfrm>
          <a:off x="666444" y="5780575"/>
          <a:ext cx="13327186" cy="8896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614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Manufacturing/Processing for Hire – Producing a new, different or useful substance  or article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Printing / Publishing 	</a:t>
          </a:r>
        </a:p>
      </dsp:txBody>
      <dsp:txXfrm>
        <a:off x="666444" y="5780575"/>
        <a:ext cx="13327186" cy="889625"/>
      </dsp:txXfrm>
    </dsp:sp>
    <dsp:sp modelId="{17069FBF-E27A-40E3-ADF2-A85BBD649958}">
      <dsp:nvSpPr>
        <dsp:cNvPr id="0" name=""/>
        <dsp:cNvSpPr/>
      </dsp:nvSpPr>
      <dsp:spPr>
        <a:xfrm>
          <a:off x="110428" y="5669371"/>
          <a:ext cx="1112032" cy="1112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000F7-79B8-4809-83BE-98061B21A732}">
      <dsp:nvSpPr>
        <dsp:cNvPr id="0" name=""/>
        <dsp:cNvSpPr/>
      </dsp:nvSpPr>
      <dsp:spPr>
        <a:xfrm>
          <a:off x="-8040688" y="-1229133"/>
          <a:ext cx="9572995" cy="9572995"/>
        </a:xfrm>
        <a:prstGeom prst="blockArc">
          <a:avLst>
            <a:gd name="adj1" fmla="val 18900000"/>
            <a:gd name="adj2" fmla="val 2700000"/>
            <a:gd name="adj3" fmla="val 22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6EB7A-AB89-4018-BE11-31BFE1DA9C59}">
      <dsp:nvSpPr>
        <dsp:cNvPr id="0" name=""/>
        <dsp:cNvSpPr/>
      </dsp:nvSpPr>
      <dsp:spPr>
        <a:xfrm>
          <a:off x="951222" y="645604"/>
          <a:ext cx="13011292" cy="1422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9463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Utility Tax</a:t>
          </a:r>
        </a:p>
      </dsp:txBody>
      <dsp:txXfrm>
        <a:off x="951222" y="645604"/>
        <a:ext cx="13011292" cy="1422945"/>
      </dsp:txXfrm>
    </dsp:sp>
    <dsp:sp modelId="{37B91BCA-7301-484F-AD9A-974D488E7FAF}">
      <dsp:nvSpPr>
        <dsp:cNvPr id="0" name=""/>
        <dsp:cNvSpPr/>
      </dsp:nvSpPr>
      <dsp:spPr>
        <a:xfrm>
          <a:off x="98183" y="533604"/>
          <a:ext cx="1778682" cy="17786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010598-5262-45F9-96B8-2651D4E9A44B}">
      <dsp:nvSpPr>
        <dsp:cNvPr id="0" name=""/>
        <dsp:cNvSpPr/>
      </dsp:nvSpPr>
      <dsp:spPr>
        <a:xfrm>
          <a:off x="1371578" y="2809407"/>
          <a:ext cx="12494051" cy="1422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9463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Gambling Tax</a:t>
          </a:r>
        </a:p>
      </dsp:txBody>
      <dsp:txXfrm>
        <a:off x="1371578" y="2809407"/>
        <a:ext cx="12494051" cy="1422945"/>
      </dsp:txXfrm>
    </dsp:sp>
    <dsp:sp modelId="{45F20527-6A2F-4453-9765-C009CC77794C}">
      <dsp:nvSpPr>
        <dsp:cNvPr id="0" name=""/>
        <dsp:cNvSpPr/>
      </dsp:nvSpPr>
      <dsp:spPr>
        <a:xfrm>
          <a:off x="615424" y="2668023"/>
          <a:ext cx="1778682" cy="17786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714194-7501-4B0D-A0DB-DE2723E8EFEC}">
      <dsp:nvSpPr>
        <dsp:cNvPr id="0" name=""/>
        <dsp:cNvSpPr/>
      </dsp:nvSpPr>
      <dsp:spPr>
        <a:xfrm>
          <a:off x="990647" y="4925441"/>
          <a:ext cx="13011292" cy="1422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9463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Admission Tax</a:t>
          </a:r>
        </a:p>
      </dsp:txBody>
      <dsp:txXfrm>
        <a:off x="990647" y="4925441"/>
        <a:ext cx="13011292" cy="1422945"/>
      </dsp:txXfrm>
    </dsp:sp>
    <dsp:sp modelId="{6EA01A42-D1FF-4EF8-A03C-87CD43250420}">
      <dsp:nvSpPr>
        <dsp:cNvPr id="0" name=""/>
        <dsp:cNvSpPr/>
      </dsp:nvSpPr>
      <dsp:spPr>
        <a:xfrm>
          <a:off x="98183" y="4802442"/>
          <a:ext cx="1778682" cy="17786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2528A-9000-4CCE-8725-F0DE5247C654}">
      <dsp:nvSpPr>
        <dsp:cNvPr id="0" name=""/>
        <dsp:cNvSpPr/>
      </dsp:nvSpPr>
      <dsp:spPr>
        <a:xfrm>
          <a:off x="10920" y="824154"/>
          <a:ext cx="3149203" cy="1574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BY MAIL OR DROPBOX</a:t>
          </a:r>
        </a:p>
      </dsp:txBody>
      <dsp:txXfrm>
        <a:off x="57038" y="870272"/>
        <a:ext cx="3056967" cy="1482365"/>
      </dsp:txXfrm>
    </dsp:sp>
    <dsp:sp modelId="{B82691B4-04A5-4E31-9BB9-CED54A6F3EA2}">
      <dsp:nvSpPr>
        <dsp:cNvPr id="0" name=""/>
        <dsp:cNvSpPr/>
      </dsp:nvSpPr>
      <dsp:spPr>
        <a:xfrm>
          <a:off x="325841" y="2398756"/>
          <a:ext cx="314920" cy="1180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951"/>
              </a:lnTo>
              <a:lnTo>
                <a:pt x="314920" y="11809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C524B-EAC3-4769-8717-8B5DE603D708}">
      <dsp:nvSpPr>
        <dsp:cNvPr id="0" name=""/>
        <dsp:cNvSpPr/>
      </dsp:nvSpPr>
      <dsp:spPr>
        <a:xfrm>
          <a:off x="640761" y="2792406"/>
          <a:ext cx="2519362" cy="1574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400" kern="1200" dirty="0"/>
            <a:t>Check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400" kern="1200" dirty="0"/>
            <a:t>Cashier’s Check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400" kern="1200" dirty="0"/>
            <a:t>Money Order</a:t>
          </a:r>
        </a:p>
      </dsp:txBody>
      <dsp:txXfrm>
        <a:off x="686879" y="2838524"/>
        <a:ext cx="2427126" cy="1482365"/>
      </dsp:txXfrm>
    </dsp:sp>
    <dsp:sp modelId="{5C320D03-BCEA-44AA-85FE-1FC610CC32A8}">
      <dsp:nvSpPr>
        <dsp:cNvPr id="0" name=""/>
        <dsp:cNvSpPr/>
      </dsp:nvSpPr>
      <dsp:spPr>
        <a:xfrm>
          <a:off x="325841" y="2398756"/>
          <a:ext cx="314920" cy="327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8241"/>
              </a:lnTo>
              <a:lnTo>
                <a:pt x="314920" y="327824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903A6-2978-487D-A718-2831F25FA843}">
      <dsp:nvSpPr>
        <dsp:cNvPr id="0" name=""/>
        <dsp:cNvSpPr/>
      </dsp:nvSpPr>
      <dsp:spPr>
        <a:xfrm>
          <a:off x="640761" y="4760658"/>
          <a:ext cx="3288397" cy="1832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Dropbox is located outside Renton City Hall at the end of the sidewalk</a:t>
          </a:r>
        </a:p>
      </dsp:txBody>
      <dsp:txXfrm>
        <a:off x="694438" y="4814335"/>
        <a:ext cx="3181043" cy="1725324"/>
      </dsp:txXfrm>
    </dsp:sp>
    <dsp:sp modelId="{4926A58C-D4D0-432B-9189-B526A2EF7558}">
      <dsp:nvSpPr>
        <dsp:cNvPr id="0" name=""/>
        <dsp:cNvSpPr/>
      </dsp:nvSpPr>
      <dsp:spPr>
        <a:xfrm>
          <a:off x="4086619" y="824154"/>
          <a:ext cx="3149203" cy="1574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IN PERSON</a:t>
          </a:r>
        </a:p>
      </dsp:txBody>
      <dsp:txXfrm>
        <a:off x="4132737" y="870272"/>
        <a:ext cx="3056967" cy="1482365"/>
      </dsp:txXfrm>
    </dsp:sp>
    <dsp:sp modelId="{D7B2A214-1AAD-446D-8F1C-E000A13DEB6A}">
      <dsp:nvSpPr>
        <dsp:cNvPr id="0" name=""/>
        <dsp:cNvSpPr/>
      </dsp:nvSpPr>
      <dsp:spPr>
        <a:xfrm>
          <a:off x="4401539" y="2398756"/>
          <a:ext cx="314920" cy="1180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951"/>
              </a:lnTo>
              <a:lnTo>
                <a:pt x="314920" y="11809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C0F41-58C0-4D5F-B65C-72E885D92B70}">
      <dsp:nvSpPr>
        <dsp:cNvPr id="0" name=""/>
        <dsp:cNvSpPr/>
      </dsp:nvSpPr>
      <dsp:spPr>
        <a:xfrm>
          <a:off x="4716460" y="2792406"/>
          <a:ext cx="2519362" cy="1574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Cash, Credit Card, Check, Cashier’s Check, Money Order</a:t>
          </a:r>
        </a:p>
      </dsp:txBody>
      <dsp:txXfrm>
        <a:off x="4762578" y="2838524"/>
        <a:ext cx="2427126" cy="1482365"/>
      </dsp:txXfrm>
    </dsp:sp>
    <dsp:sp modelId="{5EAA3AD9-D1A5-44F0-90A4-88AD448992C2}">
      <dsp:nvSpPr>
        <dsp:cNvPr id="0" name=""/>
        <dsp:cNvSpPr/>
      </dsp:nvSpPr>
      <dsp:spPr>
        <a:xfrm>
          <a:off x="4401539" y="2398756"/>
          <a:ext cx="314920" cy="350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457"/>
              </a:lnTo>
              <a:lnTo>
                <a:pt x="314920" y="35024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31B-C19E-4622-A726-AA69BAD100CD}">
      <dsp:nvSpPr>
        <dsp:cNvPr id="0" name=""/>
        <dsp:cNvSpPr/>
      </dsp:nvSpPr>
      <dsp:spPr>
        <a:xfrm>
          <a:off x="4716460" y="4760658"/>
          <a:ext cx="3308678" cy="2281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Tax &amp; License In Office Hours 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Mon, Tues &amp; Wed  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9:00 am to 3:00 pm</a:t>
          </a:r>
        </a:p>
      </dsp:txBody>
      <dsp:txXfrm>
        <a:off x="4783271" y="4827469"/>
        <a:ext cx="3175056" cy="2147487"/>
      </dsp:txXfrm>
    </dsp:sp>
    <dsp:sp modelId="{F4D5A727-5007-488C-AC68-5200A48DC7DF}">
      <dsp:nvSpPr>
        <dsp:cNvPr id="0" name=""/>
        <dsp:cNvSpPr/>
      </dsp:nvSpPr>
      <dsp:spPr>
        <a:xfrm>
          <a:off x="8099636" y="824154"/>
          <a:ext cx="3564016" cy="1574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ONLINE </a:t>
          </a:r>
          <a:r>
            <a:rPr lang="en-US" sz="2400" kern="1200" dirty="0"/>
            <a:t>WWW.FILELOCAL-WA.GOV</a:t>
          </a:r>
        </a:p>
      </dsp:txBody>
      <dsp:txXfrm>
        <a:off x="8145754" y="870272"/>
        <a:ext cx="3471780" cy="1482365"/>
      </dsp:txXfrm>
    </dsp:sp>
    <dsp:sp modelId="{5E2A09BC-B3FC-4EC5-B928-1532727BA907}">
      <dsp:nvSpPr>
        <dsp:cNvPr id="0" name=""/>
        <dsp:cNvSpPr/>
      </dsp:nvSpPr>
      <dsp:spPr>
        <a:xfrm>
          <a:off x="8456038" y="2398756"/>
          <a:ext cx="356401" cy="1180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951"/>
              </a:lnTo>
              <a:lnTo>
                <a:pt x="356401" y="11809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AB830-91C5-4BCB-A17D-38A18CAB4370}">
      <dsp:nvSpPr>
        <dsp:cNvPr id="0" name=""/>
        <dsp:cNvSpPr/>
      </dsp:nvSpPr>
      <dsp:spPr>
        <a:xfrm>
          <a:off x="8812439" y="2792406"/>
          <a:ext cx="2519362" cy="1574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0"/>
            </a:lnSpc>
            <a:spcBef>
              <a:spcPct val="0"/>
            </a:spcBef>
            <a:spcAft>
              <a:spcPts val="2400"/>
            </a:spcAft>
            <a:buNone/>
          </a:pPr>
          <a:r>
            <a:rPr lang="en-US" sz="2000" kern="1200" dirty="0"/>
            <a:t>ACH</a:t>
          </a:r>
        </a:p>
        <a:p>
          <a:pPr marL="0" lvl="0" indent="0" algn="ctr" defTabSz="889000">
            <a:lnSpc>
              <a:spcPct val="0"/>
            </a:lnSpc>
            <a:spcBef>
              <a:spcPct val="0"/>
            </a:spcBef>
            <a:spcAft>
              <a:spcPts val="24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0"/>
            </a:lnSpc>
            <a:spcBef>
              <a:spcPct val="0"/>
            </a:spcBef>
            <a:spcAft>
              <a:spcPts val="2400"/>
            </a:spcAft>
            <a:buNone/>
          </a:pPr>
          <a:r>
            <a:rPr lang="en-US" sz="2000" kern="1200" dirty="0"/>
            <a:t>Credit Card</a:t>
          </a:r>
        </a:p>
        <a:p>
          <a:pPr marL="0" lvl="0" indent="0" algn="ctr" defTabSz="889000">
            <a:lnSpc>
              <a:spcPct val="0"/>
            </a:lnSpc>
            <a:spcBef>
              <a:spcPct val="0"/>
            </a:spcBef>
            <a:spcAft>
              <a:spcPts val="2400"/>
            </a:spcAft>
            <a:buNone/>
          </a:pPr>
          <a:r>
            <a:rPr lang="en-US" sz="2000" kern="1200" dirty="0"/>
            <a:t>(No Debit Card) </a:t>
          </a:r>
        </a:p>
      </dsp:txBody>
      <dsp:txXfrm>
        <a:off x="8858557" y="2838524"/>
        <a:ext cx="2427126" cy="1482365"/>
      </dsp:txXfrm>
    </dsp:sp>
    <dsp:sp modelId="{671603CB-6372-4689-8F8C-8D22D45FB6D9}">
      <dsp:nvSpPr>
        <dsp:cNvPr id="0" name=""/>
        <dsp:cNvSpPr/>
      </dsp:nvSpPr>
      <dsp:spPr>
        <a:xfrm>
          <a:off x="8456038" y="2398756"/>
          <a:ext cx="356401" cy="3633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3495"/>
              </a:lnTo>
              <a:lnTo>
                <a:pt x="356401" y="36334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32035-3028-498F-9160-804692EF5D39}">
      <dsp:nvSpPr>
        <dsp:cNvPr id="0" name=""/>
        <dsp:cNvSpPr/>
      </dsp:nvSpPr>
      <dsp:spPr>
        <a:xfrm>
          <a:off x="8812439" y="4760658"/>
          <a:ext cx="3368639" cy="2543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$4.00 Filing Fee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plus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$1.00 ACH Fee or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2.5% Credit Card Fee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8886926" y="4835145"/>
        <a:ext cx="3219665" cy="2394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88E36-78A4-4CC3-A955-33F55E38CC77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CF14A-A125-49D0-9397-9F3CD78B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CF14A-A125-49D0-9397-9F3CD78B59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CF14A-A125-49D0-9397-9F3CD78B59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8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CF14A-A125-49D0-9397-9F3CD78B59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CF14A-A125-49D0-9397-9F3CD78B59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4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CF14A-A125-49D0-9397-9F3CD78B59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CF14A-A125-49D0-9397-9F3CD78B59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21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CF14A-A125-49D0-9397-9F3CD78B59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11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CF14A-A125-49D0-9397-9F3CD78B59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6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4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5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568769" y="0"/>
            <a:ext cx="45719" cy="10279066"/>
          </a:xfrm>
          <a:prstGeom prst="rect">
            <a:avLst/>
          </a:prstGeom>
          <a:solidFill>
            <a:srgbClr val="C3A206"/>
          </a:solidFill>
        </p:spPr>
      </p:sp>
      <p:sp>
        <p:nvSpPr>
          <p:cNvPr id="3" name="AutoShape 3"/>
          <p:cNvSpPr/>
          <p:nvPr/>
        </p:nvSpPr>
        <p:spPr>
          <a:xfrm>
            <a:off x="0" y="8568730"/>
            <a:ext cx="18288000" cy="1710336"/>
          </a:xfrm>
          <a:prstGeom prst="rect">
            <a:avLst/>
          </a:prstGeom>
          <a:solidFill>
            <a:srgbClr val="044A9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AutoShape 4"/>
          <p:cNvSpPr/>
          <p:nvPr/>
        </p:nvSpPr>
        <p:spPr>
          <a:xfrm>
            <a:off x="1568771" y="8062117"/>
            <a:ext cx="11270526" cy="1020766"/>
          </a:xfrm>
          <a:prstGeom prst="rect">
            <a:avLst/>
          </a:prstGeom>
          <a:solidFill>
            <a:srgbClr val="C3A206"/>
          </a:solidFill>
        </p:spPr>
        <p:txBody>
          <a:bodyPr/>
          <a:lstStyle/>
          <a:p>
            <a:r>
              <a:rPr lang="en-US" dirty="0" err="1">
                <a:solidFill>
                  <a:srgbClr val="FEFEFD"/>
                </a:solidFill>
                <a:latin typeface="Arial Rounded MT Bold" panose="020F0704030504030204" pitchFamily="34" charset="0"/>
              </a:rPr>
              <a:t>NaN</a:t>
            </a:r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>
            <a:off x="0" y="8534399"/>
            <a:ext cx="18288000" cy="45719"/>
          </a:xfrm>
          <a:prstGeom prst="rect">
            <a:avLst/>
          </a:prstGeom>
          <a:solidFill>
            <a:srgbClr val="C3A206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06" y="7095134"/>
            <a:ext cx="2954731" cy="295473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137" y="6607287"/>
            <a:ext cx="10171013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800" dirty="0">
                <a:solidFill>
                  <a:srgbClr val="090909"/>
                </a:solidFill>
                <a:latin typeface="Arial Rounded MT Bold" panose="020F0704030504030204" pitchFamily="34" charset="0"/>
              </a:rPr>
              <a:t>TAX &amp; LICENSE DIVISION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99301" y="8233274"/>
            <a:ext cx="9402602" cy="565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7"/>
              </a:lnSpc>
            </a:pPr>
            <a:r>
              <a:rPr lang="en-US" sz="3000" dirty="0">
                <a:solidFill>
                  <a:srgbClr val="FEFEFD"/>
                </a:solidFill>
                <a:latin typeface="Arial Rounded MT Bold" panose="020F0704030504030204" pitchFamily="34" charset="0"/>
              </a:rPr>
              <a:t>November 17, 2021 – Navigating City Contracting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851468-2EA4-45D6-BF9A-CFF057619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95700"/>
            <a:ext cx="10171013" cy="6338976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879CA4E8-BA3C-4623-BC70-A7C1B6BFBE51}"/>
              </a:ext>
            </a:extLst>
          </p:cNvPr>
          <p:cNvSpPr txBox="1"/>
          <p:nvPr/>
        </p:nvSpPr>
        <p:spPr>
          <a:xfrm>
            <a:off x="3046137" y="9215940"/>
            <a:ext cx="783760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kern="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Presenters:  Linda Weldon, Licensing, Accounting Assistant IV</a:t>
            </a:r>
          </a:p>
          <a:p>
            <a:r>
              <a:rPr lang="en-US" kern="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			 Nate Malone, Taxes,  Budget &amp; Accounting Manager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80096"/>
            <a:ext cx="18288000" cy="997404"/>
          </a:xfrm>
          <a:prstGeom prst="rect">
            <a:avLst/>
          </a:prstGeom>
          <a:solidFill>
            <a:srgbClr val="044A90"/>
          </a:solidFill>
        </p:spPr>
      </p:sp>
      <p:sp>
        <p:nvSpPr>
          <p:cNvPr id="4" name="AutoShape 4"/>
          <p:cNvSpPr/>
          <p:nvPr/>
        </p:nvSpPr>
        <p:spPr>
          <a:xfrm>
            <a:off x="0" y="9441996"/>
            <a:ext cx="18288000" cy="38100"/>
          </a:xfrm>
          <a:prstGeom prst="rect">
            <a:avLst/>
          </a:prstGeom>
          <a:solidFill>
            <a:srgbClr val="C3A206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82406" y="8581406"/>
            <a:ext cx="1705594" cy="1705594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flipV="1">
            <a:off x="0" y="1350643"/>
            <a:ext cx="18288000" cy="45719"/>
          </a:xfrm>
          <a:prstGeom prst="rect">
            <a:avLst/>
          </a:prstGeom>
          <a:solidFill>
            <a:srgbClr val="C3A206"/>
          </a:solidFill>
        </p:spPr>
      </p:sp>
      <p:grpSp>
        <p:nvGrpSpPr>
          <p:cNvPr id="7" name="Group 7"/>
          <p:cNvGrpSpPr/>
          <p:nvPr/>
        </p:nvGrpSpPr>
        <p:grpSpPr>
          <a:xfrm>
            <a:off x="1066800" y="647700"/>
            <a:ext cx="10706100" cy="1047750"/>
            <a:chOff x="0" y="25400"/>
            <a:chExt cx="11582400" cy="1397000"/>
          </a:xfrm>
        </p:grpSpPr>
        <p:sp>
          <p:nvSpPr>
            <p:cNvPr id="8" name="AutoShape 8"/>
            <p:cNvSpPr/>
            <p:nvPr/>
          </p:nvSpPr>
          <p:spPr>
            <a:xfrm>
              <a:off x="0" y="25400"/>
              <a:ext cx="11582400" cy="1397000"/>
            </a:xfrm>
            <a:prstGeom prst="rect">
              <a:avLst/>
            </a:prstGeom>
            <a:solidFill>
              <a:srgbClr val="C3A20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80141" y="336551"/>
              <a:ext cx="10622117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 dirty="0">
                  <a:solidFill>
                    <a:srgbClr val="FEFEFD"/>
                  </a:solidFill>
                  <a:latin typeface="Open Sans Light Bold"/>
                </a:rPr>
                <a:t>Business License</a:t>
              </a:r>
            </a:p>
          </p:txBody>
        </p:sp>
      </p:grpSp>
      <p:sp>
        <p:nvSpPr>
          <p:cNvPr id="28" name="Slide Number Placeholder 11">
            <a:extLst>
              <a:ext uri="{FF2B5EF4-FFF2-40B4-BE49-F238E27FC236}">
                <a16:creationId xmlns:a16="http://schemas.microsoft.com/office/drawing/2014/main" id="{F5E4563E-552C-42A5-9ECB-7A4DB4021C73}"/>
              </a:ext>
            </a:extLst>
          </p:cNvPr>
          <p:cNvSpPr txBox="1">
            <a:spLocks/>
          </p:cNvSpPr>
          <p:nvPr/>
        </p:nvSpPr>
        <p:spPr>
          <a:xfrm>
            <a:off x="419100" y="9686917"/>
            <a:ext cx="4114800" cy="547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2EB2C-E2D9-4A4B-9FC9-4B35F1B96FB7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695FC-C3AE-4022-8CD6-CE2DB2DAF7D1}"/>
              </a:ext>
            </a:extLst>
          </p:cNvPr>
          <p:cNvSpPr txBox="1"/>
          <p:nvPr/>
        </p:nvSpPr>
        <p:spPr>
          <a:xfrm>
            <a:off x="1066800" y="1840204"/>
            <a:ext cx="1325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algn="just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businesses operating in the City of Renton are required to obtain a Renton business license. </a:t>
            </a:r>
          </a:p>
          <a:p>
            <a:pPr marL="457200" marR="0" algn="just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2400" dirty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license fee is $150 per year and expires January 31</a:t>
            </a:r>
            <a:r>
              <a:rPr lang="en-US" sz="3200" baseline="30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each calendar year.  The fee is</a:t>
            </a:r>
            <a:r>
              <a:rPr lang="en-US" sz="3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pro-rated to $75.00 if business activity begins after July 1</a:t>
            </a:r>
            <a:r>
              <a:rPr lang="en-US" sz="3200" baseline="300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43CD12-3878-4116-BD3E-93A993515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404" y="5466318"/>
            <a:ext cx="5145113" cy="3206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ADA22D-1883-46F8-98AD-767111ACC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14" y="5054256"/>
            <a:ext cx="4851400" cy="3638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C21831-16D8-41BE-A31F-8405D7D91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415" y="6607772"/>
            <a:ext cx="3028950" cy="2403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123846-328D-4475-9E01-3D0428DF6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0167" y="5131418"/>
            <a:ext cx="3701426" cy="2772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80096"/>
            <a:ext cx="18288000" cy="997404"/>
          </a:xfrm>
          <a:prstGeom prst="rect">
            <a:avLst/>
          </a:prstGeom>
          <a:solidFill>
            <a:srgbClr val="044A90"/>
          </a:solidFill>
        </p:spPr>
      </p:sp>
      <p:sp>
        <p:nvSpPr>
          <p:cNvPr id="4" name="AutoShape 4"/>
          <p:cNvSpPr/>
          <p:nvPr/>
        </p:nvSpPr>
        <p:spPr>
          <a:xfrm>
            <a:off x="0" y="9441996"/>
            <a:ext cx="18288000" cy="38100"/>
          </a:xfrm>
          <a:prstGeom prst="rect">
            <a:avLst/>
          </a:prstGeom>
          <a:solidFill>
            <a:srgbClr val="C3A206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82406" y="8581406"/>
            <a:ext cx="1705594" cy="1705594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0" y="1433088"/>
            <a:ext cx="18288000" cy="45719"/>
          </a:xfrm>
          <a:prstGeom prst="rect">
            <a:avLst/>
          </a:prstGeom>
          <a:solidFill>
            <a:srgbClr val="C3A206"/>
          </a:solidFill>
        </p:spPr>
      </p:sp>
      <p:grpSp>
        <p:nvGrpSpPr>
          <p:cNvPr id="7" name="Group 7"/>
          <p:cNvGrpSpPr/>
          <p:nvPr/>
        </p:nvGrpSpPr>
        <p:grpSpPr>
          <a:xfrm>
            <a:off x="419100" y="819150"/>
            <a:ext cx="11125200" cy="1047750"/>
            <a:chOff x="-1525084" y="-938525"/>
            <a:chExt cx="12035803" cy="1397000"/>
          </a:xfrm>
        </p:grpSpPr>
        <p:sp>
          <p:nvSpPr>
            <p:cNvPr id="8" name="AutoShape 8"/>
            <p:cNvSpPr/>
            <p:nvPr/>
          </p:nvSpPr>
          <p:spPr>
            <a:xfrm>
              <a:off x="-1525084" y="-938525"/>
              <a:ext cx="11582398" cy="1397000"/>
            </a:xfrm>
            <a:prstGeom prst="rect">
              <a:avLst/>
            </a:prstGeom>
            <a:solidFill>
              <a:srgbClr val="C3A20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1401428" y="-686589"/>
              <a:ext cx="11912147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600" dirty="0">
                  <a:solidFill>
                    <a:srgbClr val="FEFEFD"/>
                  </a:solidFill>
                  <a:latin typeface="Open Sans Light Bold"/>
                </a:rPr>
                <a:t>Steps to Obtaining a Renton Business License</a:t>
              </a:r>
            </a:p>
          </p:txBody>
        </p:sp>
      </p:grpSp>
      <p:sp>
        <p:nvSpPr>
          <p:cNvPr id="28" name="Slide Number Placeholder 11">
            <a:extLst>
              <a:ext uri="{FF2B5EF4-FFF2-40B4-BE49-F238E27FC236}">
                <a16:creationId xmlns:a16="http://schemas.microsoft.com/office/drawing/2014/main" id="{F5E4563E-552C-42A5-9ECB-7A4DB4021C73}"/>
              </a:ext>
            </a:extLst>
          </p:cNvPr>
          <p:cNvSpPr txBox="1">
            <a:spLocks/>
          </p:cNvSpPr>
          <p:nvPr/>
        </p:nvSpPr>
        <p:spPr>
          <a:xfrm>
            <a:off x="419100" y="9686917"/>
            <a:ext cx="4114800" cy="547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2EB2C-E2D9-4A4B-9FC9-4B35F1B96FB7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3AF9CE7E-CDCF-462E-839F-9DA82FDAC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487463"/>
              </p:ext>
            </p:extLst>
          </p:nvPr>
        </p:nvGraphicFramePr>
        <p:xfrm>
          <a:off x="3048000" y="2085305"/>
          <a:ext cx="11353800" cy="712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63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80096"/>
            <a:ext cx="18288000" cy="997404"/>
          </a:xfrm>
          <a:prstGeom prst="rect">
            <a:avLst/>
          </a:prstGeom>
          <a:solidFill>
            <a:srgbClr val="044A90"/>
          </a:solidFill>
        </p:spPr>
      </p:sp>
      <p:sp>
        <p:nvSpPr>
          <p:cNvPr id="4" name="AutoShape 4"/>
          <p:cNvSpPr/>
          <p:nvPr/>
        </p:nvSpPr>
        <p:spPr>
          <a:xfrm>
            <a:off x="0" y="9441996"/>
            <a:ext cx="18288000" cy="38100"/>
          </a:xfrm>
          <a:prstGeom prst="rect">
            <a:avLst/>
          </a:prstGeom>
          <a:solidFill>
            <a:srgbClr val="C3A206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82406" y="8581406"/>
            <a:ext cx="1705594" cy="1705594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flipV="1">
            <a:off x="0" y="1297305"/>
            <a:ext cx="18288000" cy="45719"/>
          </a:xfrm>
          <a:prstGeom prst="rect">
            <a:avLst/>
          </a:prstGeom>
          <a:solidFill>
            <a:srgbClr val="C3A206"/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838200"/>
            <a:ext cx="10706100" cy="1047750"/>
            <a:chOff x="0" y="25400"/>
            <a:chExt cx="11582400" cy="1397000"/>
          </a:xfrm>
        </p:grpSpPr>
        <p:sp>
          <p:nvSpPr>
            <p:cNvPr id="8" name="AutoShape 8"/>
            <p:cNvSpPr/>
            <p:nvPr/>
          </p:nvSpPr>
          <p:spPr>
            <a:xfrm>
              <a:off x="0" y="25400"/>
              <a:ext cx="11582400" cy="1397000"/>
            </a:xfrm>
            <a:prstGeom prst="rect">
              <a:avLst/>
            </a:prstGeom>
            <a:solidFill>
              <a:srgbClr val="C3A20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80141" y="336551"/>
              <a:ext cx="10622117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 dirty="0">
                  <a:solidFill>
                    <a:srgbClr val="FEFEFD"/>
                  </a:solidFill>
                  <a:latin typeface="Open Sans Light Bold"/>
                </a:rPr>
                <a:t>Additional License Information</a:t>
              </a:r>
            </a:p>
          </p:txBody>
        </p:sp>
      </p:grpSp>
      <p:sp>
        <p:nvSpPr>
          <p:cNvPr id="28" name="Slide Number Placeholder 11">
            <a:extLst>
              <a:ext uri="{FF2B5EF4-FFF2-40B4-BE49-F238E27FC236}">
                <a16:creationId xmlns:a16="http://schemas.microsoft.com/office/drawing/2014/main" id="{F5E4563E-552C-42A5-9ECB-7A4DB4021C73}"/>
              </a:ext>
            </a:extLst>
          </p:cNvPr>
          <p:cNvSpPr txBox="1">
            <a:spLocks/>
          </p:cNvSpPr>
          <p:nvPr/>
        </p:nvSpPr>
        <p:spPr>
          <a:xfrm>
            <a:off x="419100" y="9686917"/>
            <a:ext cx="4114800" cy="547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2EB2C-E2D9-4A4B-9FC9-4B35F1B96FB7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9316ACF-1428-4DCA-9ED1-8E01C7C89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567865"/>
              </p:ext>
            </p:extLst>
          </p:nvPr>
        </p:nvGraphicFramePr>
        <p:xfrm>
          <a:off x="1295400" y="1894458"/>
          <a:ext cx="14097000" cy="711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30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80096"/>
            <a:ext cx="18288000" cy="997404"/>
          </a:xfrm>
          <a:prstGeom prst="rect">
            <a:avLst/>
          </a:prstGeom>
          <a:solidFill>
            <a:srgbClr val="044A90"/>
          </a:solidFill>
        </p:spPr>
      </p:sp>
      <p:sp>
        <p:nvSpPr>
          <p:cNvPr id="4" name="AutoShape 4"/>
          <p:cNvSpPr/>
          <p:nvPr/>
        </p:nvSpPr>
        <p:spPr>
          <a:xfrm>
            <a:off x="0" y="9441996"/>
            <a:ext cx="18288000" cy="38100"/>
          </a:xfrm>
          <a:prstGeom prst="rect">
            <a:avLst/>
          </a:prstGeom>
          <a:solidFill>
            <a:srgbClr val="C3A206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82406" y="8581406"/>
            <a:ext cx="1705594" cy="1705594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-228600" y="1343025"/>
            <a:ext cx="18745200" cy="38100"/>
          </a:xfrm>
          <a:prstGeom prst="rect">
            <a:avLst/>
          </a:prstGeom>
          <a:solidFill>
            <a:srgbClr val="C3A206"/>
          </a:solidFill>
        </p:spPr>
      </p:sp>
      <p:grpSp>
        <p:nvGrpSpPr>
          <p:cNvPr id="7" name="Group 7"/>
          <p:cNvGrpSpPr/>
          <p:nvPr/>
        </p:nvGrpSpPr>
        <p:grpSpPr>
          <a:xfrm>
            <a:off x="685800" y="657225"/>
            <a:ext cx="10706100" cy="1047750"/>
            <a:chOff x="0" y="25400"/>
            <a:chExt cx="11582400" cy="1397000"/>
          </a:xfrm>
        </p:grpSpPr>
        <p:sp>
          <p:nvSpPr>
            <p:cNvPr id="8" name="AutoShape 8"/>
            <p:cNvSpPr/>
            <p:nvPr/>
          </p:nvSpPr>
          <p:spPr>
            <a:xfrm>
              <a:off x="0" y="25400"/>
              <a:ext cx="11582400" cy="1397000"/>
            </a:xfrm>
            <a:prstGeom prst="rect">
              <a:avLst/>
            </a:prstGeom>
            <a:solidFill>
              <a:srgbClr val="C3A20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80141" y="336551"/>
              <a:ext cx="10622117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 dirty="0">
                  <a:solidFill>
                    <a:srgbClr val="FEFEFD"/>
                  </a:solidFill>
                  <a:latin typeface="Open Sans Light Bold"/>
                </a:rPr>
                <a:t>Renton B&amp;O Tax</a:t>
              </a:r>
            </a:p>
          </p:txBody>
        </p:sp>
      </p:grpSp>
      <p:sp>
        <p:nvSpPr>
          <p:cNvPr id="28" name="Slide Number Placeholder 11">
            <a:extLst>
              <a:ext uri="{FF2B5EF4-FFF2-40B4-BE49-F238E27FC236}">
                <a16:creationId xmlns:a16="http://schemas.microsoft.com/office/drawing/2014/main" id="{F5E4563E-552C-42A5-9ECB-7A4DB4021C73}"/>
              </a:ext>
            </a:extLst>
          </p:cNvPr>
          <p:cNvSpPr txBox="1">
            <a:spLocks/>
          </p:cNvSpPr>
          <p:nvPr/>
        </p:nvSpPr>
        <p:spPr>
          <a:xfrm>
            <a:off x="419100" y="9686917"/>
            <a:ext cx="4114800" cy="547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2EB2C-E2D9-4A4B-9FC9-4B35F1B96FB7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3195095-0AFE-4B48-92C5-276298ECF3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623515"/>
              </p:ext>
            </p:extLst>
          </p:nvPr>
        </p:nvGraphicFramePr>
        <p:xfrm>
          <a:off x="1600200" y="1181100"/>
          <a:ext cx="136398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62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80096"/>
            <a:ext cx="18288000" cy="997404"/>
          </a:xfrm>
          <a:prstGeom prst="rect">
            <a:avLst/>
          </a:prstGeom>
          <a:solidFill>
            <a:srgbClr val="044A90"/>
          </a:solidFill>
        </p:spPr>
      </p:sp>
      <p:sp>
        <p:nvSpPr>
          <p:cNvPr id="4" name="AutoShape 4"/>
          <p:cNvSpPr/>
          <p:nvPr/>
        </p:nvSpPr>
        <p:spPr>
          <a:xfrm>
            <a:off x="0" y="9441996"/>
            <a:ext cx="18288000" cy="38100"/>
          </a:xfrm>
          <a:prstGeom prst="rect">
            <a:avLst/>
          </a:prstGeom>
          <a:solidFill>
            <a:srgbClr val="C3A206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82406" y="8581406"/>
            <a:ext cx="1705594" cy="1705594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-228600" y="1343025"/>
            <a:ext cx="18745200" cy="38100"/>
          </a:xfrm>
          <a:prstGeom prst="rect">
            <a:avLst/>
          </a:prstGeom>
          <a:solidFill>
            <a:srgbClr val="C3A206"/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838200"/>
            <a:ext cx="10706100" cy="1047750"/>
            <a:chOff x="0" y="25400"/>
            <a:chExt cx="11582400" cy="1397000"/>
          </a:xfrm>
        </p:grpSpPr>
        <p:sp>
          <p:nvSpPr>
            <p:cNvPr id="8" name="AutoShape 8"/>
            <p:cNvSpPr/>
            <p:nvPr/>
          </p:nvSpPr>
          <p:spPr>
            <a:xfrm>
              <a:off x="0" y="25400"/>
              <a:ext cx="11582400" cy="1397000"/>
            </a:xfrm>
            <a:prstGeom prst="rect">
              <a:avLst/>
            </a:prstGeom>
            <a:solidFill>
              <a:srgbClr val="C3A206"/>
            </a:solidFill>
          </p:spPr>
          <p:txBody>
            <a:bodyPr/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80141" y="336551"/>
              <a:ext cx="10622117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 dirty="0">
                  <a:solidFill>
                    <a:srgbClr val="FEFEFD"/>
                  </a:solidFill>
                  <a:latin typeface="Open Sans Light Bold"/>
                </a:rPr>
                <a:t>Renton B&amp;O Tax Classifications</a:t>
              </a:r>
            </a:p>
          </p:txBody>
        </p:sp>
      </p:grpSp>
      <p:sp>
        <p:nvSpPr>
          <p:cNvPr id="28" name="Slide Number Placeholder 11">
            <a:extLst>
              <a:ext uri="{FF2B5EF4-FFF2-40B4-BE49-F238E27FC236}">
                <a16:creationId xmlns:a16="http://schemas.microsoft.com/office/drawing/2014/main" id="{F5E4563E-552C-42A5-9ECB-7A4DB4021C73}"/>
              </a:ext>
            </a:extLst>
          </p:cNvPr>
          <p:cNvSpPr txBox="1">
            <a:spLocks/>
          </p:cNvSpPr>
          <p:nvPr/>
        </p:nvSpPr>
        <p:spPr>
          <a:xfrm>
            <a:off x="419100" y="9686917"/>
            <a:ext cx="4114800" cy="547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2EB2C-E2D9-4A4B-9FC9-4B35F1B96FB7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33210BF-156A-4602-9815-012BC43E1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176260"/>
              </p:ext>
            </p:extLst>
          </p:nvPr>
        </p:nvGraphicFramePr>
        <p:xfrm>
          <a:off x="1295400" y="1894458"/>
          <a:ext cx="14097000" cy="711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028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80096"/>
            <a:ext cx="18288000" cy="997404"/>
          </a:xfrm>
          <a:prstGeom prst="rect">
            <a:avLst/>
          </a:prstGeom>
          <a:solidFill>
            <a:srgbClr val="044A90"/>
          </a:solidFill>
        </p:spPr>
      </p:sp>
      <p:sp>
        <p:nvSpPr>
          <p:cNvPr id="4" name="AutoShape 4"/>
          <p:cNvSpPr/>
          <p:nvPr/>
        </p:nvSpPr>
        <p:spPr>
          <a:xfrm>
            <a:off x="0" y="9441996"/>
            <a:ext cx="18288000" cy="38100"/>
          </a:xfrm>
          <a:prstGeom prst="rect">
            <a:avLst/>
          </a:prstGeom>
          <a:solidFill>
            <a:srgbClr val="C3A206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82406" y="8581406"/>
            <a:ext cx="1705594" cy="1705594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-228600" y="1343025"/>
            <a:ext cx="18745200" cy="38100"/>
          </a:xfrm>
          <a:prstGeom prst="rect">
            <a:avLst/>
          </a:prstGeom>
          <a:solidFill>
            <a:srgbClr val="C3A206"/>
          </a:solidFill>
        </p:spPr>
      </p:sp>
      <p:grpSp>
        <p:nvGrpSpPr>
          <p:cNvPr id="7" name="Group 7"/>
          <p:cNvGrpSpPr/>
          <p:nvPr/>
        </p:nvGrpSpPr>
        <p:grpSpPr>
          <a:xfrm>
            <a:off x="990600" y="806904"/>
            <a:ext cx="10706100" cy="1047750"/>
            <a:chOff x="0" y="25400"/>
            <a:chExt cx="11582400" cy="1397000"/>
          </a:xfrm>
        </p:grpSpPr>
        <p:sp>
          <p:nvSpPr>
            <p:cNvPr id="8" name="AutoShape 8"/>
            <p:cNvSpPr/>
            <p:nvPr/>
          </p:nvSpPr>
          <p:spPr>
            <a:xfrm>
              <a:off x="0" y="25400"/>
              <a:ext cx="11582400" cy="1397000"/>
            </a:xfrm>
            <a:prstGeom prst="rect">
              <a:avLst/>
            </a:prstGeom>
            <a:solidFill>
              <a:srgbClr val="C3A206"/>
            </a:solidFill>
          </p:spPr>
          <p:txBody>
            <a:bodyPr/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80141" y="336551"/>
              <a:ext cx="10622117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 dirty="0">
                  <a:solidFill>
                    <a:srgbClr val="FEFEFD"/>
                  </a:solidFill>
                  <a:latin typeface="Open Sans Light Bold"/>
                </a:rPr>
                <a:t>Other Renton Taxes</a:t>
              </a:r>
            </a:p>
          </p:txBody>
        </p:sp>
      </p:grpSp>
      <p:sp>
        <p:nvSpPr>
          <p:cNvPr id="28" name="Slide Number Placeholder 11">
            <a:extLst>
              <a:ext uri="{FF2B5EF4-FFF2-40B4-BE49-F238E27FC236}">
                <a16:creationId xmlns:a16="http://schemas.microsoft.com/office/drawing/2014/main" id="{F5E4563E-552C-42A5-9ECB-7A4DB4021C73}"/>
              </a:ext>
            </a:extLst>
          </p:cNvPr>
          <p:cNvSpPr txBox="1">
            <a:spLocks/>
          </p:cNvSpPr>
          <p:nvPr/>
        </p:nvSpPr>
        <p:spPr>
          <a:xfrm>
            <a:off x="419100" y="9686917"/>
            <a:ext cx="4114800" cy="547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2EB2C-E2D9-4A4B-9FC9-4B35F1B96FB7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33210BF-156A-4602-9815-012BC43E1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440141"/>
              </p:ext>
            </p:extLst>
          </p:nvPr>
        </p:nvGraphicFramePr>
        <p:xfrm>
          <a:off x="1295400" y="1894458"/>
          <a:ext cx="14097000" cy="711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41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80096"/>
            <a:ext cx="18288000" cy="997404"/>
          </a:xfrm>
          <a:prstGeom prst="rect">
            <a:avLst/>
          </a:prstGeom>
          <a:solidFill>
            <a:srgbClr val="044A90"/>
          </a:solidFill>
        </p:spPr>
      </p:sp>
      <p:sp>
        <p:nvSpPr>
          <p:cNvPr id="4" name="AutoShape 4"/>
          <p:cNvSpPr/>
          <p:nvPr/>
        </p:nvSpPr>
        <p:spPr>
          <a:xfrm>
            <a:off x="0" y="9441996"/>
            <a:ext cx="18288000" cy="38100"/>
          </a:xfrm>
          <a:prstGeom prst="rect">
            <a:avLst/>
          </a:prstGeom>
          <a:solidFill>
            <a:srgbClr val="C3A206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82406" y="8581406"/>
            <a:ext cx="1705594" cy="1705594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-228600" y="1343025"/>
            <a:ext cx="18745200" cy="38100"/>
          </a:xfrm>
          <a:prstGeom prst="rect">
            <a:avLst/>
          </a:prstGeom>
          <a:solidFill>
            <a:srgbClr val="C3A206"/>
          </a:solidFill>
        </p:spPr>
      </p:sp>
      <p:grpSp>
        <p:nvGrpSpPr>
          <p:cNvPr id="7" name="Group 7"/>
          <p:cNvGrpSpPr/>
          <p:nvPr/>
        </p:nvGrpSpPr>
        <p:grpSpPr>
          <a:xfrm>
            <a:off x="1066800" y="666750"/>
            <a:ext cx="12039600" cy="1047750"/>
            <a:chOff x="-82437" y="25400"/>
            <a:chExt cx="12365552" cy="1397000"/>
          </a:xfrm>
        </p:grpSpPr>
        <p:sp>
          <p:nvSpPr>
            <p:cNvPr id="8" name="AutoShape 8"/>
            <p:cNvSpPr/>
            <p:nvPr/>
          </p:nvSpPr>
          <p:spPr>
            <a:xfrm>
              <a:off x="-82437" y="25400"/>
              <a:ext cx="11582400" cy="1397000"/>
            </a:xfrm>
            <a:prstGeom prst="rect">
              <a:avLst/>
            </a:prstGeom>
            <a:solidFill>
              <a:srgbClr val="C3A206"/>
            </a:solidFill>
          </p:spPr>
          <p:txBody>
            <a:bodyPr/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80140" y="336551"/>
              <a:ext cx="11802975" cy="735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 dirty="0">
                  <a:solidFill>
                    <a:srgbClr val="FEFEFD"/>
                  </a:solidFill>
                  <a:latin typeface="Open Sans Light Bold"/>
                </a:rPr>
                <a:t>How to File Taxes and Renew Licenses</a:t>
              </a:r>
            </a:p>
          </p:txBody>
        </p:sp>
      </p:grpSp>
      <p:sp>
        <p:nvSpPr>
          <p:cNvPr id="28" name="Slide Number Placeholder 11">
            <a:extLst>
              <a:ext uri="{FF2B5EF4-FFF2-40B4-BE49-F238E27FC236}">
                <a16:creationId xmlns:a16="http://schemas.microsoft.com/office/drawing/2014/main" id="{F5E4563E-552C-42A5-9ECB-7A4DB4021C73}"/>
              </a:ext>
            </a:extLst>
          </p:cNvPr>
          <p:cNvSpPr txBox="1">
            <a:spLocks/>
          </p:cNvSpPr>
          <p:nvPr/>
        </p:nvSpPr>
        <p:spPr>
          <a:xfrm>
            <a:off x="419100" y="9686917"/>
            <a:ext cx="4114800" cy="547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2EB2C-E2D9-4A4B-9FC9-4B35F1B96FB7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9E42-9DEF-4AA1-9FFA-E3961A7CFA59}"/>
              </a:ext>
            </a:extLst>
          </p:cNvPr>
          <p:cNvSpPr txBox="1"/>
          <p:nvPr/>
        </p:nvSpPr>
        <p:spPr>
          <a:xfrm>
            <a:off x="5029200" y="1854654"/>
            <a:ext cx="1295400" cy="100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72A9EE8-CD8E-4D23-A491-3FC1CA475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752946"/>
              </p:ext>
            </p:extLst>
          </p:nvPr>
        </p:nvGraphicFramePr>
        <p:xfrm>
          <a:off x="19812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160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80096"/>
            <a:ext cx="18288000" cy="997404"/>
          </a:xfrm>
          <a:prstGeom prst="rect">
            <a:avLst/>
          </a:prstGeom>
          <a:solidFill>
            <a:srgbClr val="044A90"/>
          </a:solidFill>
        </p:spPr>
      </p:sp>
      <p:sp>
        <p:nvSpPr>
          <p:cNvPr id="4" name="AutoShape 4"/>
          <p:cNvSpPr/>
          <p:nvPr/>
        </p:nvSpPr>
        <p:spPr>
          <a:xfrm>
            <a:off x="0" y="9441996"/>
            <a:ext cx="18288000" cy="38100"/>
          </a:xfrm>
          <a:prstGeom prst="rect">
            <a:avLst/>
          </a:prstGeom>
          <a:solidFill>
            <a:srgbClr val="C3A206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82406" y="8581406"/>
            <a:ext cx="1705594" cy="1705594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-228600" y="1343025"/>
            <a:ext cx="18745200" cy="38100"/>
          </a:xfrm>
          <a:prstGeom prst="rect">
            <a:avLst/>
          </a:prstGeom>
          <a:solidFill>
            <a:srgbClr val="C3A206"/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838200"/>
            <a:ext cx="10706100" cy="1047750"/>
            <a:chOff x="0" y="25400"/>
            <a:chExt cx="11582400" cy="1397000"/>
          </a:xfrm>
        </p:grpSpPr>
        <p:sp>
          <p:nvSpPr>
            <p:cNvPr id="8" name="AutoShape 8"/>
            <p:cNvSpPr/>
            <p:nvPr/>
          </p:nvSpPr>
          <p:spPr>
            <a:xfrm>
              <a:off x="0" y="25400"/>
              <a:ext cx="11582400" cy="1397000"/>
            </a:xfrm>
            <a:prstGeom prst="rect">
              <a:avLst/>
            </a:prstGeom>
            <a:solidFill>
              <a:srgbClr val="C3A206"/>
            </a:solidFill>
          </p:spPr>
          <p:txBody>
            <a:bodyPr/>
            <a:lstStyle/>
            <a:p>
              <a:r>
                <a:rPr lang="en-US" sz="5400" dirty="0">
                  <a:solidFill>
                    <a:srgbClr val="090909"/>
                  </a:solidFill>
                  <a:latin typeface="Arial Rounded MT Bold" panose="020F0704030504030204" pitchFamily="34" charset="0"/>
                </a:rPr>
                <a:t>TAX &amp; LICENSE DIVISION</a:t>
              </a:r>
            </a:p>
            <a:p>
              <a:endParaRPr lang="en-US" sz="66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80141" y="336551"/>
              <a:ext cx="10622117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endParaRPr lang="en-US" sz="3600" spc="359" dirty="0">
                <a:solidFill>
                  <a:srgbClr val="FEFEFD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8" name="Slide Number Placeholder 11">
            <a:extLst>
              <a:ext uri="{FF2B5EF4-FFF2-40B4-BE49-F238E27FC236}">
                <a16:creationId xmlns:a16="http://schemas.microsoft.com/office/drawing/2014/main" id="{F5E4563E-552C-42A5-9ECB-7A4DB4021C73}"/>
              </a:ext>
            </a:extLst>
          </p:cNvPr>
          <p:cNvSpPr txBox="1">
            <a:spLocks/>
          </p:cNvSpPr>
          <p:nvPr/>
        </p:nvSpPr>
        <p:spPr>
          <a:xfrm>
            <a:off x="419100" y="9686917"/>
            <a:ext cx="4114800" cy="547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2EB2C-E2D9-4A4B-9FC9-4B35F1B96FB7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695FC-C3AE-4022-8CD6-CE2DB2DAF7D1}"/>
              </a:ext>
            </a:extLst>
          </p:cNvPr>
          <p:cNvSpPr txBox="1"/>
          <p:nvPr/>
        </p:nvSpPr>
        <p:spPr>
          <a:xfrm>
            <a:off x="2209800" y="4174004"/>
            <a:ext cx="11267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algn="ctr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88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pPr marL="457200" marR="0" algn="just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0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8393A9CB2144F863F307F68EBE314" ma:contentTypeVersion="10" ma:contentTypeDescription="Create a new document." ma:contentTypeScope="" ma:versionID="15c63b71f5bd79efae2cfc7b28983584">
  <xsd:schema xmlns:xsd="http://www.w3.org/2001/XMLSchema" xmlns:xs="http://www.w3.org/2001/XMLSchema" xmlns:p="http://schemas.microsoft.com/office/2006/metadata/properties" xmlns:ns2="332311f7-95ad-4edb-906c-9df09f79fc7a" xmlns:ns3="94898b20-d099-4c35-b9b8-299b8837bdd0" targetNamespace="http://schemas.microsoft.com/office/2006/metadata/properties" ma:root="true" ma:fieldsID="ceccfe87d9bccaf327ddd59ff29a3923" ns2:_="" ns3:_="">
    <xsd:import namespace="332311f7-95ad-4edb-906c-9df09f79fc7a"/>
    <xsd:import namespace="94898b20-d099-4c35-b9b8-299b8837bd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311f7-95ad-4edb-906c-9df09f79fc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98b20-d099-4c35-b9b8-299b8837bd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4898b20-d099-4c35-b9b8-299b8837bdd0">
      <UserInfo>
        <DisplayName>Joe Stowell</DisplayName>
        <AccountId>11</AccountId>
        <AccountType/>
      </UserInfo>
      <UserInfo>
        <DisplayName>Ronald Straka</DisplayName>
        <AccountId>22</AccountId>
        <AccountType/>
      </UserInfo>
      <UserInfo>
        <DisplayName>Keith Woolley</DisplayName>
        <AccountId>54</AccountId>
        <AccountType/>
      </UserInfo>
      <UserInfo>
        <DisplayName>Michael A Benoit</DisplayName>
        <AccountId>12</AccountId>
        <AccountType/>
      </UserInfo>
      <UserInfo>
        <DisplayName>Linda Moschetti</DisplayName>
        <AccountId>55</AccountId>
        <AccountType/>
      </UserInfo>
      <UserInfo>
        <DisplayName>Martin Pastucha</DisplayName>
        <AccountId>23</AccountId>
        <AccountType/>
      </UserInfo>
      <UserInfo>
        <DisplayName>Jim Seitz</DisplayName>
        <AccountId>56</AccountId>
        <AccountType/>
      </UserInfo>
      <UserInfo>
        <DisplayName>Bob M Hanson</DisplayName>
        <AccountId>57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677086-FD4B-4374-974F-23884BDC3692}">
  <ds:schemaRefs>
    <ds:schemaRef ds:uri="332311f7-95ad-4edb-906c-9df09f79fc7a"/>
    <ds:schemaRef ds:uri="94898b20-d099-4c35-b9b8-299b8837bd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0AF709-9F73-4F83-9FE5-6BB69EE70B67}">
  <ds:schemaRefs>
    <ds:schemaRef ds:uri="94898b20-d099-4c35-b9b8-299b8837bdd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3752065-55A5-4A5F-9963-328A8A3802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12883</TotalTime>
  <Words>553</Words>
  <Application>Microsoft Macintosh PowerPoint</Application>
  <PresentationFormat>Custom</PresentationFormat>
  <Paragraphs>84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Open Sans Light Bold</vt:lpstr>
      <vt:lpstr>Trebuchet MS</vt:lpstr>
      <vt:lpstr>Arial Rounded MT Bold</vt:lpstr>
      <vt:lpstr>Wingdings 3</vt:lpstr>
      <vt:lpstr>Calibri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DOWNTOWN CONSTRUCTION PROJECTS_20210607_COW</dc:title>
  <dc:creator>Jason Seth</dc:creator>
  <cp:lastModifiedBy>Microsoft Office User</cp:lastModifiedBy>
  <cp:revision>37</cp:revision>
  <dcterms:created xsi:type="dcterms:W3CDTF">2006-08-16T00:00:00Z</dcterms:created>
  <dcterms:modified xsi:type="dcterms:W3CDTF">2021-11-18T21:00:47Z</dcterms:modified>
  <dc:identifier>DAEgJplcWLo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0x010100F7E8393A9CB2144F863F307F68EBE314</vt:lpwstr>
  </property>
</Properties>
</file>